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80" r:id="rId2"/>
    <p:sldMasterId id="2147483682" r:id="rId3"/>
    <p:sldMasterId id="2147483702" r:id="rId4"/>
  </p:sldMasterIdLst>
  <p:notesMasterIdLst>
    <p:notesMasterId r:id="rId14"/>
  </p:notesMasterIdLst>
  <p:sldIdLst>
    <p:sldId id="256" r:id="rId5"/>
    <p:sldId id="260" r:id="rId6"/>
    <p:sldId id="258" r:id="rId7"/>
    <p:sldId id="259" r:id="rId8"/>
    <p:sldId id="257" r:id="rId9"/>
    <p:sldId id="261" r:id="rId10"/>
    <p:sldId id="262" r:id="rId11"/>
    <p:sldId id="263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0" autoAdjust="0"/>
    <p:restoredTop sz="86589" autoAdjust="0"/>
  </p:normalViewPr>
  <p:slideViewPr>
    <p:cSldViewPr snapToGrid="0" snapToObjects="1">
      <p:cViewPr varScale="1">
        <p:scale>
          <a:sx n="115" d="100"/>
          <a:sy n="115" d="100"/>
        </p:scale>
        <p:origin x="-1524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EA0DBE-4458-7349-8DB4-B45B1B6487F3}" type="datetimeFigureOut">
              <a:rPr lang="en-US" smtClean="0"/>
              <a:t>1/9/2012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65C51-ACD0-EB42-9E75-DB57B27F6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37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65C51-ACD0-EB42-9E75-DB57B27F61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25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7664" y="2265475"/>
            <a:ext cx="7683913" cy="1523497"/>
          </a:xfrm>
        </p:spPr>
        <p:txBody>
          <a:bodyPr anchor="ctr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7662" y="4703875"/>
            <a:ext cx="7683914" cy="46325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5742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799"/>
            <a:ext cx="8363938" cy="2000548"/>
          </a:xfrm>
        </p:spPr>
        <p:txBody>
          <a:bodyPr/>
          <a:lstStyle>
            <a:lvl1pPr marL="460375" indent="-460375">
              <a:lnSpc>
                <a:spcPct val="90000"/>
              </a:lnSpc>
              <a:buFontTx/>
              <a:buBlip>
                <a:blip r:embed="rId2"/>
              </a:buBlip>
              <a:defRPr/>
            </a:lvl1pPr>
            <a:lvl2pPr marL="855663" indent="-395288">
              <a:lnSpc>
                <a:spcPct val="90000"/>
              </a:lnSpc>
              <a:buFontTx/>
              <a:buBlip>
                <a:blip r:embed="rId2"/>
              </a:buBlip>
              <a:defRPr/>
            </a:lvl2pPr>
            <a:lvl3pPr marL="1258888" indent="-403225">
              <a:lnSpc>
                <a:spcPct val="90000"/>
              </a:lnSpc>
              <a:buFontTx/>
              <a:buBlip>
                <a:blip r:embed="rId2"/>
              </a:buBlip>
              <a:defRPr/>
            </a:lvl3pPr>
            <a:lvl4pPr marL="1604963" indent="-346075">
              <a:lnSpc>
                <a:spcPct val="90000"/>
              </a:lnSpc>
              <a:buFontTx/>
              <a:buBlip>
                <a:blip r:embed="rId2"/>
              </a:buBlip>
              <a:defRPr/>
            </a:lvl4pPr>
            <a:lvl5pPr marL="1941513" indent="-336550">
              <a:lnSpc>
                <a:spcPct val="90000"/>
              </a:lnSpc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17607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9436" y="1447802"/>
            <a:ext cx="4115872" cy="2134431"/>
          </a:xfrm>
        </p:spPr>
        <p:txBody>
          <a:bodyPr/>
          <a:lstStyle>
            <a:lvl1pPr marL="339976" indent="-339976">
              <a:lnSpc>
                <a:spcPct val="90000"/>
              </a:lnSpc>
              <a:buFontTx/>
              <a:buBlip>
                <a:blip r:embed="rId2"/>
              </a:buBlip>
              <a:defRPr sz="2800"/>
            </a:lvl1pPr>
            <a:lvl2pPr marL="673338" indent="-325424">
              <a:lnSpc>
                <a:spcPct val="90000"/>
              </a:lnSpc>
              <a:buFontTx/>
              <a:buBlip>
                <a:blip r:embed="rId2"/>
              </a:buBlip>
              <a:defRPr sz="2400"/>
            </a:lvl2pPr>
            <a:lvl3pPr marL="953785" indent="-288384">
              <a:lnSpc>
                <a:spcPct val="90000"/>
              </a:lnSpc>
              <a:buFontTx/>
              <a:buBlip>
                <a:blip r:embed="rId2"/>
              </a:buBlip>
              <a:defRPr sz="2000"/>
            </a:lvl3pPr>
            <a:lvl4pPr marL="1227618" indent="-273833">
              <a:lnSpc>
                <a:spcPct val="90000"/>
              </a:lnSpc>
              <a:buFontTx/>
              <a:buBlip>
                <a:blip r:embed="rId2"/>
              </a:buBlip>
              <a:defRPr sz="1800"/>
            </a:lvl4pPr>
            <a:lvl5pPr marL="1516002" indent="-280447">
              <a:lnSpc>
                <a:spcPct val="90000"/>
              </a:lnSpc>
              <a:buFontTx/>
              <a:buBlip>
                <a:blip r:embed="rId2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501" y="1447802"/>
            <a:ext cx="4115872" cy="2134431"/>
          </a:xfrm>
        </p:spPr>
        <p:txBody>
          <a:bodyPr/>
          <a:lstStyle>
            <a:lvl1pPr marL="347914" indent="-347914">
              <a:lnSpc>
                <a:spcPct val="90000"/>
              </a:lnSpc>
              <a:buFontTx/>
              <a:buBlip>
                <a:blip r:embed="rId2"/>
              </a:buBlip>
              <a:defRPr sz="2800"/>
            </a:lvl1pPr>
            <a:lvl2pPr marL="673338" indent="-339976">
              <a:lnSpc>
                <a:spcPct val="90000"/>
              </a:lnSpc>
              <a:buFontTx/>
              <a:buBlip>
                <a:blip r:embed="rId2"/>
              </a:buBlip>
              <a:defRPr sz="2400"/>
            </a:lvl2pPr>
            <a:lvl3pPr marL="961722" indent="-302936">
              <a:lnSpc>
                <a:spcPct val="90000"/>
              </a:lnSpc>
              <a:buFontTx/>
              <a:buBlip>
                <a:blip r:embed="rId2"/>
              </a:buBlip>
              <a:defRPr sz="2000"/>
            </a:lvl3pPr>
            <a:lvl4pPr marL="1227618" indent="-265896">
              <a:lnSpc>
                <a:spcPct val="90000"/>
              </a:lnSpc>
              <a:buFontTx/>
              <a:buBlip>
                <a:blip r:embed="rId2"/>
              </a:buBlip>
              <a:defRPr sz="1800"/>
            </a:lvl4pPr>
            <a:lvl5pPr marL="1516002" indent="-273833">
              <a:lnSpc>
                <a:spcPct val="90000"/>
              </a:lnSpc>
              <a:buFontTx/>
              <a:buBlip>
                <a:blip r:embed="rId2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1081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058895"/>
            <a:ext cx="4115872" cy="69890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1" y="2133601"/>
            <a:ext cx="4114800" cy="1860253"/>
          </a:xfrm>
        </p:spPr>
        <p:txBody>
          <a:bodyPr/>
          <a:lstStyle>
            <a:lvl1pPr marL="281770" indent="-281770">
              <a:buFontTx/>
              <a:buBlip>
                <a:blip r:embed="rId2"/>
              </a:buBlip>
              <a:defRPr sz="2300"/>
            </a:lvl1pPr>
            <a:lvl2pPr marL="562218" indent="-265896">
              <a:buFontTx/>
              <a:buBlip>
                <a:blip r:embed="rId2"/>
              </a:buBlip>
              <a:defRPr sz="2000"/>
            </a:lvl2pPr>
            <a:lvl3pPr marL="813562" indent="-243407">
              <a:buFontTx/>
              <a:buBlip>
                <a:blip r:embed="rId2"/>
              </a:buBlip>
              <a:defRPr sz="1800"/>
            </a:lvl3pPr>
            <a:lvl4pPr marL="1050354" indent="-228856">
              <a:buFontTx/>
              <a:buBlip>
                <a:blip r:embed="rId2"/>
              </a:buBlip>
              <a:defRPr sz="1700"/>
            </a:lvl4pPr>
            <a:lvl5pPr marL="1279210" indent="-206367">
              <a:buFontTx/>
              <a:buBlip>
                <a:blip r:embed="rId2"/>
              </a:buBlip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7501" y="1058895"/>
            <a:ext cx="4115872" cy="69890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7501" y="2133602"/>
            <a:ext cx="4115872" cy="1860253"/>
          </a:xfrm>
        </p:spPr>
        <p:txBody>
          <a:bodyPr/>
          <a:lstStyle>
            <a:lvl1pPr marL="296321" indent="-296321">
              <a:buFontTx/>
              <a:buBlip>
                <a:blip r:embed="rId2"/>
              </a:buBlip>
              <a:defRPr sz="2300"/>
            </a:lvl1pPr>
            <a:lvl2pPr marL="570155" indent="-273833">
              <a:buFontTx/>
              <a:buBlip>
                <a:blip r:embed="rId2"/>
              </a:buBlip>
              <a:defRPr sz="2000"/>
            </a:lvl2pPr>
            <a:lvl3pPr marL="821499" indent="-244730">
              <a:buFontTx/>
              <a:buBlip>
                <a:blip r:embed="rId2"/>
              </a:buBlip>
              <a:defRPr sz="1800"/>
            </a:lvl3pPr>
            <a:lvl4pPr marL="1050354" indent="-236793">
              <a:buFontTx/>
              <a:buBlip>
                <a:blip r:embed="rId2"/>
              </a:buBlip>
              <a:defRPr sz="1700"/>
            </a:lvl4pPr>
            <a:lvl5pPr marL="1279210" indent="-220919">
              <a:buFontTx/>
              <a:buBlip>
                <a:blip r:embed="rId2"/>
              </a:buBlip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94627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5984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6096292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25854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 flip="none" rotWithShape="1">
                  <a:gsLst>
                    <a:gs pos="417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447802"/>
            <a:ext cx="8363938" cy="2005677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789784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417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447802"/>
            <a:ext cx="8363938" cy="2005677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79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471246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 for slides with Software Co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alpha val="99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9438" y="1905003"/>
            <a:ext cx="8363937" cy="2005677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slides with Software Co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alpha val="99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9438" y="1905007"/>
            <a:ext cx="8363937" cy="2108269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1142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, Video etc. &quot;special&quot; slides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99118" y="4876800"/>
            <a:ext cx="7683914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0000" b="0" i="1" u="none" strike="noStrike" kern="1200" cap="none" spc="-642" normalizeH="0" baseline="0" noProof="0" dirty="0" smtClean="0">
                <a:ln w="11430"/>
                <a:solidFill>
                  <a:schemeClr val="accent1">
                    <a:alpha val="99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7623" y="2431024"/>
            <a:ext cx="6994362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27624" y="4191003"/>
            <a:ext cx="699436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9679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7_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7663" y="2265473"/>
            <a:ext cx="7683913" cy="1523497"/>
          </a:xfrm>
        </p:spPr>
        <p:txBody>
          <a:bodyPr anchor="ctr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7662" y="4703873"/>
            <a:ext cx="7683914" cy="46325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5742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7663" y="2265473"/>
            <a:ext cx="7683913" cy="1523497"/>
          </a:xfrm>
        </p:spPr>
        <p:txBody>
          <a:bodyPr anchor="ctr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7662" y="4703873"/>
            <a:ext cx="7683914" cy="46325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5742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, Video etc. &quot;special&quot; slides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99117" y="4876800"/>
            <a:ext cx="7683914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0000" b="0" i="1" u="none" strike="noStrike" kern="1200" cap="none" spc="-642" normalizeH="0" baseline="0" noProof="0" dirty="0" smtClean="0">
                <a:ln w="11430"/>
                <a:solidFill>
                  <a:schemeClr val="accent1">
                    <a:alpha val="99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7623" y="2431024"/>
            <a:ext cx="6994362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27623" y="4191001"/>
            <a:ext cx="699436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967924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Demo, Video etc. &quot;special&quot; slides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623" y="2455047"/>
            <a:ext cx="6994362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623" y="4189144"/>
            <a:ext cx="699436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99117" y="4876800"/>
            <a:ext cx="7683914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0000" b="0" i="1" u="none" strike="noStrike" kern="1200" cap="none" spc="-642" normalizeH="0" baseline="0" noProof="0" dirty="0" smtClean="0">
                <a:ln w="11430"/>
                <a:solidFill>
                  <a:schemeClr val="accent1">
                    <a:alpha val="99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4159477088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emo, Video etc. &quot;special&quot; slides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623" y="2442175"/>
            <a:ext cx="6994362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623" y="4191001"/>
            <a:ext cx="699436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99117" y="4876800"/>
            <a:ext cx="7683914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0000" b="0" i="1" u="none" strike="noStrike" kern="1200" cap="none" spc="-642" normalizeH="0" baseline="0" noProof="0" dirty="0" smtClean="0">
                <a:ln w="11430"/>
                <a:solidFill>
                  <a:schemeClr val="accent1">
                    <a:alpha val="99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1328755194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Demo, Video etc. &quot;special&quot; slides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623" y="2442175"/>
            <a:ext cx="6994362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623" y="4191001"/>
            <a:ext cx="699436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99117" y="4876800"/>
            <a:ext cx="7683914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0000" b="0" i="1" u="none" strike="noStrike" kern="1200" cap="none" spc="-642" normalizeH="0" baseline="0" noProof="0" dirty="0" smtClean="0">
                <a:ln w="11430"/>
                <a:solidFill>
                  <a:schemeClr val="accent1">
                    <a:alpha val="99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17863944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Demo, Video etc. &quot;special&quot; slides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623" y="2442175"/>
            <a:ext cx="6994362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623" y="4191001"/>
            <a:ext cx="699436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99117" y="4876800"/>
            <a:ext cx="7683914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0000" b="0" i="1" u="none" strike="noStrike" kern="1200" cap="none" spc="-642" normalizeH="0" baseline="0" noProof="0" dirty="0" smtClean="0">
                <a:ln w="11430"/>
                <a:solidFill>
                  <a:schemeClr val="accent1">
                    <a:alpha val="99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390226560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Demo, Video etc. &quot;special&quot; slides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623" y="2442175"/>
            <a:ext cx="6994362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623" y="4191001"/>
            <a:ext cx="699436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99117" y="4876800"/>
            <a:ext cx="7683914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0000" b="0" i="1" u="none" strike="noStrike" kern="1200" cap="none" spc="-642" normalizeH="0" baseline="0" noProof="0" dirty="0" smtClean="0">
                <a:ln w="11430"/>
                <a:solidFill>
                  <a:schemeClr val="accent1">
                    <a:alpha val="99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91949658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0"/>
            <a:ext cx="8363938" cy="62068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800"/>
            <a:ext cx="8363938" cy="200567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161891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0"/>
            <a:ext cx="8363938" cy="62068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799"/>
            <a:ext cx="8363938" cy="2000548"/>
          </a:xfrm>
        </p:spPr>
        <p:txBody>
          <a:bodyPr/>
          <a:lstStyle>
            <a:lvl1pPr marL="460375" indent="-460375">
              <a:buFontTx/>
              <a:buBlip>
                <a:blip r:embed="rId3"/>
              </a:buBlip>
              <a:defRPr/>
            </a:lvl1pPr>
            <a:lvl2pPr marL="855663" indent="-395288">
              <a:buFontTx/>
              <a:buBlip>
                <a:blip r:embed="rId3"/>
              </a:buBlip>
              <a:defRPr/>
            </a:lvl2pPr>
            <a:lvl3pPr marL="1258888" indent="-403225">
              <a:buFontTx/>
              <a:buBlip>
                <a:blip r:embed="rId3"/>
              </a:buBlip>
              <a:defRPr/>
            </a:lvl3pPr>
            <a:lvl4pPr marL="1604963" indent="-346075">
              <a:buFontTx/>
              <a:buBlip>
                <a:blip r:embed="rId3"/>
              </a:buBlip>
              <a:defRPr/>
            </a:lvl4pPr>
            <a:lvl5pPr marL="1941513" indent="-336550">
              <a:buFontTx/>
              <a:buBlip>
                <a:blip r:embed="rId3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83722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Demo, Video etc. &quot;special&quot; slides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623" y="2455047"/>
            <a:ext cx="6994362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624" y="4189146"/>
            <a:ext cx="699436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99118" y="4876800"/>
            <a:ext cx="7683914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0000" b="0" i="1" u="none" strike="noStrike" kern="1200" cap="none" spc="-642" normalizeH="0" baseline="0" noProof="0" dirty="0" smtClean="0">
                <a:ln w="11430"/>
                <a:solidFill>
                  <a:schemeClr val="accent1">
                    <a:alpha val="99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4159477088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799"/>
            <a:ext cx="8363938" cy="2000548"/>
          </a:xfrm>
        </p:spPr>
        <p:txBody>
          <a:bodyPr/>
          <a:lstStyle>
            <a:lvl1pPr marL="460375" indent="-460375">
              <a:lnSpc>
                <a:spcPct val="90000"/>
              </a:lnSpc>
              <a:buFontTx/>
              <a:buBlip>
                <a:blip r:embed="rId2"/>
              </a:buBlip>
              <a:defRPr/>
            </a:lvl1pPr>
            <a:lvl2pPr marL="855663" indent="-395288">
              <a:lnSpc>
                <a:spcPct val="90000"/>
              </a:lnSpc>
              <a:buFontTx/>
              <a:buBlip>
                <a:blip r:embed="rId2"/>
              </a:buBlip>
              <a:defRPr/>
            </a:lvl2pPr>
            <a:lvl3pPr marL="1258888" indent="-403225">
              <a:lnSpc>
                <a:spcPct val="90000"/>
              </a:lnSpc>
              <a:buFontTx/>
              <a:buBlip>
                <a:blip r:embed="rId2"/>
              </a:buBlip>
              <a:defRPr/>
            </a:lvl3pPr>
            <a:lvl4pPr marL="1604963" indent="-346075">
              <a:lnSpc>
                <a:spcPct val="90000"/>
              </a:lnSpc>
              <a:buFontTx/>
              <a:buBlip>
                <a:blip r:embed="rId2"/>
              </a:buBlip>
              <a:defRPr/>
            </a:lvl4pPr>
            <a:lvl5pPr marL="1941513" indent="-336550">
              <a:lnSpc>
                <a:spcPct val="90000"/>
              </a:lnSpc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176075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9436" y="1447801"/>
            <a:ext cx="4115872" cy="2134431"/>
          </a:xfrm>
        </p:spPr>
        <p:txBody>
          <a:bodyPr/>
          <a:lstStyle>
            <a:lvl1pPr marL="339976" indent="-339976">
              <a:lnSpc>
                <a:spcPct val="90000"/>
              </a:lnSpc>
              <a:buFontTx/>
              <a:buBlip>
                <a:blip r:embed="rId2"/>
              </a:buBlip>
              <a:defRPr sz="2800"/>
            </a:lvl1pPr>
            <a:lvl2pPr marL="673338" indent="-325424">
              <a:lnSpc>
                <a:spcPct val="90000"/>
              </a:lnSpc>
              <a:buFontTx/>
              <a:buBlip>
                <a:blip r:embed="rId2"/>
              </a:buBlip>
              <a:defRPr sz="2400"/>
            </a:lvl2pPr>
            <a:lvl3pPr marL="953785" indent="-288384">
              <a:lnSpc>
                <a:spcPct val="90000"/>
              </a:lnSpc>
              <a:buFontTx/>
              <a:buBlip>
                <a:blip r:embed="rId2"/>
              </a:buBlip>
              <a:defRPr sz="2000"/>
            </a:lvl3pPr>
            <a:lvl4pPr marL="1227618" indent="-273833">
              <a:lnSpc>
                <a:spcPct val="90000"/>
              </a:lnSpc>
              <a:buFontTx/>
              <a:buBlip>
                <a:blip r:embed="rId2"/>
              </a:buBlip>
              <a:defRPr sz="1800"/>
            </a:lvl4pPr>
            <a:lvl5pPr marL="1516002" indent="-280447">
              <a:lnSpc>
                <a:spcPct val="90000"/>
              </a:lnSpc>
              <a:buFontTx/>
              <a:buBlip>
                <a:blip r:embed="rId2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501" y="1447801"/>
            <a:ext cx="4115872" cy="2134431"/>
          </a:xfrm>
        </p:spPr>
        <p:txBody>
          <a:bodyPr/>
          <a:lstStyle>
            <a:lvl1pPr marL="347914" indent="-347914">
              <a:lnSpc>
                <a:spcPct val="90000"/>
              </a:lnSpc>
              <a:buFontTx/>
              <a:buBlip>
                <a:blip r:embed="rId2"/>
              </a:buBlip>
              <a:defRPr sz="2800"/>
            </a:lvl1pPr>
            <a:lvl2pPr marL="673338" indent="-339976">
              <a:lnSpc>
                <a:spcPct val="90000"/>
              </a:lnSpc>
              <a:buFontTx/>
              <a:buBlip>
                <a:blip r:embed="rId2"/>
              </a:buBlip>
              <a:defRPr sz="2400"/>
            </a:lvl2pPr>
            <a:lvl3pPr marL="961722" indent="-302936">
              <a:lnSpc>
                <a:spcPct val="90000"/>
              </a:lnSpc>
              <a:buFontTx/>
              <a:buBlip>
                <a:blip r:embed="rId2"/>
              </a:buBlip>
              <a:defRPr sz="2000"/>
            </a:lvl3pPr>
            <a:lvl4pPr marL="1227618" indent="-265896">
              <a:lnSpc>
                <a:spcPct val="90000"/>
              </a:lnSpc>
              <a:buFontTx/>
              <a:buBlip>
                <a:blip r:embed="rId2"/>
              </a:buBlip>
              <a:defRPr sz="1800"/>
            </a:lvl4pPr>
            <a:lvl5pPr marL="1516002" indent="-273833">
              <a:lnSpc>
                <a:spcPct val="90000"/>
              </a:lnSpc>
              <a:buFontTx/>
              <a:buBlip>
                <a:blip r:embed="rId2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1081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058893"/>
            <a:ext cx="4115872" cy="69890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2133600"/>
            <a:ext cx="4114800" cy="1860253"/>
          </a:xfrm>
        </p:spPr>
        <p:txBody>
          <a:bodyPr/>
          <a:lstStyle>
            <a:lvl1pPr marL="281770" indent="-281770">
              <a:buFontTx/>
              <a:buBlip>
                <a:blip r:embed="rId2"/>
              </a:buBlip>
              <a:defRPr sz="2300"/>
            </a:lvl1pPr>
            <a:lvl2pPr marL="562218" indent="-265896">
              <a:buFontTx/>
              <a:buBlip>
                <a:blip r:embed="rId2"/>
              </a:buBlip>
              <a:defRPr sz="2000"/>
            </a:lvl2pPr>
            <a:lvl3pPr marL="813562" indent="-243407">
              <a:buFontTx/>
              <a:buBlip>
                <a:blip r:embed="rId2"/>
              </a:buBlip>
              <a:defRPr sz="1800"/>
            </a:lvl3pPr>
            <a:lvl4pPr marL="1050354" indent="-228856">
              <a:buFontTx/>
              <a:buBlip>
                <a:blip r:embed="rId2"/>
              </a:buBlip>
              <a:defRPr sz="1700"/>
            </a:lvl4pPr>
            <a:lvl5pPr marL="1279210" indent="-206367">
              <a:buFontTx/>
              <a:buBlip>
                <a:blip r:embed="rId2"/>
              </a:buBlip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7501" y="1058893"/>
            <a:ext cx="4115872" cy="69890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7501" y="2133601"/>
            <a:ext cx="4115872" cy="1860253"/>
          </a:xfrm>
        </p:spPr>
        <p:txBody>
          <a:bodyPr/>
          <a:lstStyle>
            <a:lvl1pPr marL="296321" indent="-296321">
              <a:buFontTx/>
              <a:buBlip>
                <a:blip r:embed="rId2"/>
              </a:buBlip>
              <a:defRPr sz="2300"/>
            </a:lvl1pPr>
            <a:lvl2pPr marL="570155" indent="-273833">
              <a:buFontTx/>
              <a:buBlip>
                <a:blip r:embed="rId2"/>
              </a:buBlip>
              <a:defRPr sz="2000"/>
            </a:lvl2pPr>
            <a:lvl3pPr marL="821499" indent="-244730">
              <a:buFontTx/>
              <a:buBlip>
                <a:blip r:embed="rId2"/>
              </a:buBlip>
              <a:defRPr sz="1800"/>
            </a:lvl3pPr>
            <a:lvl4pPr marL="1050354" indent="-236793">
              <a:buFontTx/>
              <a:buBlip>
                <a:blip r:embed="rId2"/>
              </a:buBlip>
              <a:defRPr sz="1700"/>
            </a:lvl4pPr>
            <a:lvl5pPr marL="1279210" indent="-220919">
              <a:buFontTx/>
              <a:buBlip>
                <a:blip r:embed="rId2"/>
              </a:buBlip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946279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5984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6096292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25854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 flip="none" rotWithShape="1">
                  <a:gsLst>
                    <a:gs pos="417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447800"/>
            <a:ext cx="8363938" cy="2005677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789784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417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447800"/>
            <a:ext cx="8363938" cy="2005677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77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4712468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 for slides with Software Co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alpha val="99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9437" y="1905001"/>
            <a:ext cx="8363937" cy="2005677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slides with Software Co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alpha val="99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9438" y="1905005"/>
            <a:ext cx="8363937" cy="2108269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1142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emo, Video etc. &quot;special&quot; slides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623" y="2442175"/>
            <a:ext cx="6994362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624" y="4191003"/>
            <a:ext cx="699436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99118" y="4876800"/>
            <a:ext cx="7683914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0000" b="0" i="1" u="none" strike="noStrike" kern="1200" cap="none" spc="-642" normalizeH="0" baseline="0" noProof="0" dirty="0" smtClean="0">
                <a:ln w="11430"/>
                <a:solidFill>
                  <a:schemeClr val="accent1">
                    <a:alpha val="99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132875519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Demo, Video etc. &quot;special&quot; slides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623" y="2442175"/>
            <a:ext cx="6994362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624" y="4191003"/>
            <a:ext cx="699436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99118" y="4876800"/>
            <a:ext cx="7683914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0000" b="0" i="1" u="none" strike="noStrike" kern="1200" cap="none" spc="-642" normalizeH="0" baseline="0" noProof="0" dirty="0" smtClean="0">
                <a:ln w="11430"/>
                <a:solidFill>
                  <a:schemeClr val="accent1">
                    <a:alpha val="99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17863944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Demo, Video etc. &quot;special&quot; slides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623" y="2442175"/>
            <a:ext cx="6994362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624" y="4191003"/>
            <a:ext cx="699436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99118" y="4876800"/>
            <a:ext cx="7683914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0000" b="0" i="1" u="none" strike="noStrike" kern="1200" cap="none" spc="-642" normalizeH="0" baseline="0" noProof="0" dirty="0" smtClean="0">
                <a:ln w="11430"/>
                <a:solidFill>
                  <a:schemeClr val="accent1">
                    <a:alpha val="99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39022656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Demo, Video etc. &quot;special&quot; slides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623" y="2442175"/>
            <a:ext cx="6994362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624" y="4191003"/>
            <a:ext cx="699436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99118" y="4876800"/>
            <a:ext cx="7683914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0000" b="0" i="1" u="none" strike="noStrike" kern="1200" cap="none" spc="-642" normalizeH="0" baseline="0" noProof="0" dirty="0" smtClean="0">
                <a:ln w="11430"/>
                <a:solidFill>
                  <a:schemeClr val="accent1">
                    <a:alpha val="99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9194965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2"/>
            <a:ext cx="8363938" cy="62068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802"/>
            <a:ext cx="8363938" cy="200567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16189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2"/>
            <a:ext cx="8363938" cy="62068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799"/>
            <a:ext cx="8363938" cy="2000548"/>
          </a:xfrm>
        </p:spPr>
        <p:txBody>
          <a:bodyPr/>
          <a:lstStyle>
            <a:lvl1pPr marL="460375" indent="-460375">
              <a:buFontTx/>
              <a:buBlip>
                <a:blip r:embed="rId3"/>
              </a:buBlip>
              <a:defRPr/>
            </a:lvl1pPr>
            <a:lvl2pPr marL="855663" indent="-395288">
              <a:buFontTx/>
              <a:buBlip>
                <a:blip r:embed="rId3"/>
              </a:buBlip>
              <a:defRPr/>
            </a:lvl2pPr>
            <a:lvl3pPr marL="1258888" indent="-403225">
              <a:buFontTx/>
              <a:buBlip>
                <a:blip r:embed="rId3"/>
              </a:buBlip>
              <a:defRPr/>
            </a:lvl3pPr>
            <a:lvl4pPr marL="1604963" indent="-346075">
              <a:buFontTx/>
              <a:buBlip>
                <a:blip r:embed="rId3"/>
              </a:buBlip>
              <a:defRPr/>
            </a:lvl4pPr>
            <a:lvl5pPr marL="1941513" indent="-336550">
              <a:buFontTx/>
              <a:buBlip>
                <a:blip r:embed="rId3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83722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3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blipFill dpi="0" rotWithShape="1">
          <a:blip r:embed="rId20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2"/>
            <a:ext cx="8363938" cy="62068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447800"/>
            <a:ext cx="8363937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9658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7" r:id="rId16"/>
    <p:sldLayoutId id="2147483678" r:id="rId17"/>
    <p:sldLayoutId id="2147483679" r:id="rId18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 smtClean="0">
          <a:ln w="3175">
            <a:noFill/>
          </a:ln>
          <a:gradFill flip="none" rotWithShape="1"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  <a:tileRect/>
          </a:gradFill>
          <a:effectLst/>
          <a:latin typeface="+mj-lt"/>
          <a:ea typeface="+mn-ea"/>
          <a:cs typeface="Arial" charset="0"/>
        </a:defRPr>
      </a:lvl1pPr>
    </p:titleStyle>
    <p:bodyStyle>
      <a:lvl1pPr marL="460375" indent="-460375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21"/>
        </a:buBlip>
        <a:defRPr sz="32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855663" indent="-395288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21"/>
        </a:buBlip>
        <a:defRPr sz="28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1258888" indent="-403225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21"/>
        </a:buBlip>
        <a:defRPr sz="24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21"/>
        </a:buBlip>
        <a:defRPr sz="20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21"/>
        </a:buBlip>
        <a:defRPr sz="20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5"/>
            <a:ext cx="8363938" cy="62068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7" y="1905005"/>
            <a:ext cx="8363936" cy="2108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347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704" r:id="rId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>
          <a:ln w="3175">
            <a:noFill/>
          </a:ln>
          <a:solidFill>
            <a:schemeClr val="accent1">
              <a:alpha val="99000"/>
            </a:schemeClr>
          </a:solidFill>
          <a:effectLst/>
          <a:latin typeface="+mj-lt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3000" b="0" kern="1200">
          <a:gradFill>
            <a:gsLst>
              <a:gs pos="0">
                <a:srgbClr val="000000"/>
              </a:gs>
              <a:gs pos="86000">
                <a:srgbClr val="000000"/>
              </a:gs>
            </a:gsLst>
            <a:lin ang="5400000" scaled="0"/>
          </a:gradFill>
          <a:latin typeface="Consolas" pitchFamily="49" charset="0"/>
          <a:ea typeface="+mn-ea"/>
          <a:cs typeface="Consolas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800" b="0" kern="1200">
          <a:gradFill>
            <a:gsLst>
              <a:gs pos="0">
                <a:srgbClr val="000000"/>
              </a:gs>
              <a:gs pos="86000">
                <a:srgbClr val="000000"/>
              </a:gs>
            </a:gsLst>
            <a:lin ang="5400000" scaled="0"/>
          </a:gradFill>
          <a:latin typeface="Consolas" pitchFamily="49" charset="0"/>
          <a:ea typeface="+mn-ea"/>
          <a:cs typeface="Consolas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0" kern="1200">
          <a:gradFill>
            <a:gsLst>
              <a:gs pos="0">
                <a:srgbClr val="000000"/>
              </a:gs>
              <a:gs pos="86000">
                <a:srgbClr val="000000"/>
              </a:gs>
            </a:gsLst>
            <a:lin ang="5400000" scaled="0"/>
          </a:gradFill>
          <a:latin typeface="Consolas" pitchFamily="49" charset="0"/>
          <a:ea typeface="+mn-ea"/>
          <a:cs typeface="Consolas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0" kern="1200">
          <a:gradFill>
            <a:gsLst>
              <a:gs pos="0">
                <a:srgbClr val="000000"/>
              </a:gs>
              <a:gs pos="86000">
                <a:srgbClr val="000000"/>
              </a:gs>
            </a:gsLst>
            <a:lin ang="5400000" scaled="0"/>
          </a:gradFill>
          <a:latin typeface="Consolas" pitchFamily="49" charset="0"/>
          <a:ea typeface="+mn-ea"/>
          <a:cs typeface="Consolas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0" kern="1200">
          <a:gradFill>
            <a:gsLst>
              <a:gs pos="0">
                <a:srgbClr val="000000"/>
              </a:gs>
              <a:gs pos="86000">
                <a:srgbClr val="000000"/>
              </a:gs>
            </a:gsLst>
            <a:lin ang="5400000" scaled="0"/>
          </a:gradFill>
          <a:latin typeface="Consolas" pitchFamily="49" charset="0"/>
          <a:ea typeface="+mn-ea"/>
          <a:cs typeface="Consolas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blipFill dpi="0" rotWithShape="1">
          <a:blip r:embed="rId20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0"/>
            <a:ext cx="8363938" cy="62068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447800"/>
            <a:ext cx="8363937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9658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9" r:id="rId16"/>
    <p:sldLayoutId id="2147483700" r:id="rId17"/>
    <p:sldLayoutId id="2147483701" r:id="rId18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 smtClean="0">
          <a:ln w="3175">
            <a:noFill/>
          </a:ln>
          <a:gradFill flip="none" rotWithShape="1"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  <a:tileRect/>
          </a:gradFill>
          <a:effectLst/>
          <a:latin typeface="+mj-lt"/>
          <a:ea typeface="+mn-ea"/>
          <a:cs typeface="Arial" charset="0"/>
        </a:defRPr>
      </a:lvl1pPr>
    </p:titleStyle>
    <p:bodyStyle>
      <a:lvl1pPr marL="460375" indent="-460375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21"/>
        </a:buBlip>
        <a:defRPr sz="32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855663" indent="-395288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21"/>
        </a:buBlip>
        <a:defRPr sz="28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1258888" indent="-403225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21"/>
        </a:buBlip>
        <a:defRPr sz="24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21"/>
        </a:buBlip>
        <a:defRPr sz="20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21"/>
        </a:buBlip>
        <a:defRPr sz="20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3"/>
            <a:ext cx="8363938" cy="62068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7" y="1905003"/>
            <a:ext cx="8363936" cy="2108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347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>
          <a:ln w="3175">
            <a:noFill/>
          </a:ln>
          <a:solidFill>
            <a:schemeClr val="accent1">
              <a:alpha val="99000"/>
            </a:schemeClr>
          </a:solidFill>
          <a:effectLst/>
          <a:latin typeface="+mj-lt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3000" b="0" kern="1200">
          <a:gradFill>
            <a:gsLst>
              <a:gs pos="0">
                <a:srgbClr val="000000"/>
              </a:gs>
              <a:gs pos="86000">
                <a:srgbClr val="000000"/>
              </a:gs>
            </a:gsLst>
            <a:lin ang="5400000" scaled="0"/>
          </a:gradFill>
          <a:latin typeface="Consolas" pitchFamily="49" charset="0"/>
          <a:ea typeface="+mn-ea"/>
          <a:cs typeface="Consolas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800" b="0" kern="1200">
          <a:gradFill>
            <a:gsLst>
              <a:gs pos="0">
                <a:srgbClr val="000000"/>
              </a:gs>
              <a:gs pos="86000">
                <a:srgbClr val="000000"/>
              </a:gs>
            </a:gsLst>
            <a:lin ang="5400000" scaled="0"/>
          </a:gradFill>
          <a:latin typeface="Consolas" pitchFamily="49" charset="0"/>
          <a:ea typeface="+mn-ea"/>
          <a:cs typeface="Consolas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0" kern="1200">
          <a:gradFill>
            <a:gsLst>
              <a:gs pos="0">
                <a:srgbClr val="000000"/>
              </a:gs>
              <a:gs pos="86000">
                <a:srgbClr val="000000"/>
              </a:gs>
            </a:gsLst>
            <a:lin ang="5400000" scaled="0"/>
          </a:gradFill>
          <a:latin typeface="Consolas" pitchFamily="49" charset="0"/>
          <a:ea typeface="+mn-ea"/>
          <a:cs typeface="Consolas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0" kern="1200">
          <a:gradFill>
            <a:gsLst>
              <a:gs pos="0">
                <a:srgbClr val="000000"/>
              </a:gs>
              <a:gs pos="86000">
                <a:srgbClr val="000000"/>
              </a:gs>
            </a:gsLst>
            <a:lin ang="5400000" scaled="0"/>
          </a:gradFill>
          <a:latin typeface="Consolas" pitchFamily="49" charset="0"/>
          <a:ea typeface="+mn-ea"/>
          <a:cs typeface="Consolas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0" kern="1200">
          <a:gradFill>
            <a:gsLst>
              <a:gs pos="0">
                <a:srgbClr val="000000"/>
              </a:gs>
              <a:gs pos="86000">
                <a:srgbClr val="000000"/>
              </a:gs>
            </a:gsLst>
            <a:lin ang="5400000" scaled="0"/>
          </a:gradFill>
          <a:latin typeface="Consolas" pitchFamily="49" charset="0"/>
          <a:ea typeface="+mn-ea"/>
          <a:cs typeface="Consolas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0" kern="1200" cap="none" spc="-100" baseline="0" dirty="0" smtClean="0">
                <a:ln w="3175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  <a:tileRect/>
                </a:gradFill>
                <a:effectLst/>
                <a:latin typeface="+mj-lt"/>
                <a:ea typeface="+mn-ea"/>
                <a:cs typeface="Arial" charset="0"/>
              </a:rPr>
              <a:t>HTML5 Core*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3334" y="4703875"/>
            <a:ext cx="8478762" cy="463255"/>
          </a:xfrm>
        </p:spPr>
        <p:txBody>
          <a:bodyPr/>
          <a:lstStyle/>
          <a:p>
            <a:r>
              <a:rPr lang="en-US" sz="2800" dirty="0" smtClean="0">
                <a:solidFill>
                  <a:schemeClr val="accent1"/>
                </a:solidFill>
              </a:rPr>
              <a:t>*Even haters admit these are “HTML5” technologies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9403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9436" y="228602"/>
            <a:ext cx="8363938" cy="677108"/>
          </a:xfrm>
        </p:spPr>
        <p:txBody>
          <a:bodyPr/>
          <a:lstStyle/>
          <a:p>
            <a:r>
              <a:rPr lang="en-US" sz="4800" b="0" kern="1200" cap="none" spc="-100" baseline="0" dirty="0" smtClean="0">
                <a:ln w="3175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  <a:tileRect/>
                </a:gradFill>
                <a:effectLst/>
                <a:latin typeface="+mj-lt"/>
                <a:ea typeface="+mn-ea"/>
                <a:cs typeface="Arial" charset="0"/>
              </a:rPr>
              <a:t>Module Topic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802"/>
            <a:ext cx="8363938" cy="1337802"/>
          </a:xfrm>
        </p:spPr>
        <p:txBody>
          <a:bodyPr/>
          <a:lstStyle/>
          <a:p>
            <a:r>
              <a:rPr lang="en-US" dirty="0" smtClean="0"/>
              <a:t>A brief description of the technology group, and a screenshot of a major component or related image</a:t>
            </a:r>
          </a:p>
        </p:txBody>
      </p:sp>
    </p:spTree>
    <p:extLst>
      <p:ext uri="{BB962C8B-B14F-4D97-AF65-F5344CB8AC3E}">
        <p14:creationId xmlns:p14="http://schemas.microsoft.com/office/powerpoint/2010/main" val="13017541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9436" y="228602"/>
            <a:ext cx="8363938" cy="677108"/>
          </a:xfrm>
        </p:spPr>
        <p:txBody>
          <a:bodyPr/>
          <a:lstStyle/>
          <a:p>
            <a:r>
              <a:rPr lang="en-US" sz="4800" b="0" kern="1200" cap="none" spc="-100" baseline="0" dirty="0" smtClean="0">
                <a:ln w="3175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  <a:tileRect/>
                </a:gradFill>
                <a:effectLst/>
                <a:latin typeface="+mj-lt"/>
                <a:ea typeface="+mn-ea"/>
                <a:cs typeface="Arial" charset="0"/>
              </a:rPr>
              <a:t>Agenda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802"/>
            <a:ext cx="8363938" cy="2618153"/>
          </a:xfrm>
        </p:spPr>
        <p:txBody>
          <a:bodyPr/>
          <a:lstStyle/>
          <a:p>
            <a:r>
              <a:rPr lang="en-US" dirty="0" smtClean="0"/>
              <a:t>Semantic Markup</a:t>
            </a:r>
          </a:p>
          <a:p>
            <a:r>
              <a:rPr lang="en-US" dirty="0" smtClean="0"/>
              <a:t>Audio and Video</a:t>
            </a:r>
          </a:p>
          <a:p>
            <a:r>
              <a:rPr lang="en-US" dirty="0" err="1" smtClean="0"/>
              <a:t>Microdata</a:t>
            </a:r>
            <a:endParaRPr lang="en-US" dirty="0" smtClean="0"/>
          </a:p>
          <a:p>
            <a:r>
              <a:rPr lang="en-US" dirty="0" smtClean="0"/>
              <a:t>Data-*</a:t>
            </a:r>
          </a:p>
          <a:p>
            <a:r>
              <a:rPr lang="en-US" dirty="0" smtClean="0"/>
              <a:t>SVG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8011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0" kern="1200" cap="none" spc="-100" baseline="0" dirty="0" smtClean="0">
                <a:ln w="3175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  <a:tileRect/>
                </a:gradFill>
                <a:effectLst/>
                <a:latin typeface="+mj-lt"/>
                <a:ea typeface="+mn-ea"/>
                <a:cs typeface="Arial" charset="0"/>
              </a:rPr>
              <a:t>For each technology/feature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Duplicate the next 3 slides, then</a:t>
            </a:r>
          </a:p>
          <a:p>
            <a:r>
              <a:rPr lang="en-US" dirty="0" smtClean="0"/>
              <a:t>** REMOVE THIS SLIDE **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8156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9436" y="228602"/>
            <a:ext cx="8363938" cy="677108"/>
          </a:xfrm>
        </p:spPr>
        <p:txBody>
          <a:bodyPr/>
          <a:lstStyle/>
          <a:p>
            <a:r>
              <a:rPr lang="en-US" sz="4800" b="0" kern="1200" cap="none" spc="-100" baseline="0" dirty="0" smtClean="0">
                <a:ln w="3175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  <a:tileRect/>
                </a:gradFill>
                <a:effectLst/>
                <a:latin typeface="+mj-lt"/>
                <a:ea typeface="+mn-ea"/>
                <a:cs typeface="Arial" charset="0"/>
              </a:rPr>
              <a:t>Feature Description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802"/>
            <a:ext cx="8363938" cy="1337802"/>
          </a:xfrm>
        </p:spPr>
        <p:txBody>
          <a:bodyPr/>
          <a:lstStyle/>
          <a:p>
            <a:r>
              <a:rPr lang="en-US" dirty="0" smtClean="0"/>
              <a:t>A brief description of the technology in question, and maybe a screenshot of the feature in action</a:t>
            </a:r>
          </a:p>
        </p:txBody>
      </p:sp>
    </p:spTree>
    <p:extLst>
      <p:ext uri="{BB962C8B-B14F-4D97-AF65-F5344CB8AC3E}">
        <p14:creationId xmlns:p14="http://schemas.microsoft.com/office/powerpoint/2010/main" val="282338751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9436" y="228602"/>
            <a:ext cx="8363938" cy="677108"/>
          </a:xfrm>
        </p:spPr>
        <p:txBody>
          <a:bodyPr/>
          <a:lstStyle/>
          <a:p>
            <a:r>
              <a:rPr lang="en-US" sz="4800" b="0" kern="1200" cap="none" spc="-100" baseline="0" dirty="0" smtClean="0">
                <a:ln w="3175">
                  <a:noFill/>
                </a:ln>
                <a:solidFill>
                  <a:schemeClr val="accent1"/>
                </a:solidFill>
                <a:effectLst/>
              </a:rPr>
              <a:t> Some Code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8" y="1905003"/>
            <a:ext cx="8363937" cy="451406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Show some sample code (if relevant)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8047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0" kern="1200" cap="none" spc="-100" baseline="0" dirty="0" smtClean="0">
                <a:ln w="3175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  <a:tileRect/>
                </a:gradFill>
                <a:effectLst/>
                <a:latin typeface="+mj-lt"/>
                <a:ea typeface="+mn-ea"/>
                <a:cs typeface="Arial" charset="0"/>
              </a:rPr>
              <a:t>Browser Support for Feature X	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0461279"/>
              </p:ext>
            </p:extLst>
          </p:nvPr>
        </p:nvGraphicFramePr>
        <p:xfrm>
          <a:off x="653147" y="2412276"/>
          <a:ext cx="7836622" cy="1940558"/>
        </p:xfrm>
        <a:graphic>
          <a:graphicData uri="http://schemas.openxmlformats.org/drawingml/2006/table">
            <a:tbl>
              <a:tblPr firstRow="1" bandCol="1">
                <a:tableStyleId>{B301B821-A1FF-4177-AEE7-76D212191A09}</a:tableStyleId>
              </a:tblPr>
              <a:tblGrid>
                <a:gridCol w="1161139"/>
                <a:gridCol w="1185333"/>
                <a:gridCol w="1100667"/>
                <a:gridCol w="1112762"/>
                <a:gridCol w="1124857"/>
                <a:gridCol w="689428"/>
                <a:gridCol w="701524"/>
                <a:gridCol w="760912"/>
              </a:tblGrid>
              <a:tr h="405914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Mobile</a:t>
                      </a:r>
                      <a:endParaRPr lang="en-US" dirty="0">
                        <a:solidFill>
                          <a:srgbClr val="FFC425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95552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9</a:t>
                      </a:r>
                      <a:endParaRPr lang="en-US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b="1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9</a:t>
                      </a:r>
                      <a:endParaRPr lang="en-US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6008" y="2574169"/>
            <a:ext cx="1042309" cy="104230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38324" y="2581882"/>
            <a:ext cx="1037771" cy="103777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1650" y="2578707"/>
            <a:ext cx="956731" cy="104094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80809" y="2570240"/>
            <a:ext cx="1046238" cy="104623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56591" y="2580672"/>
            <a:ext cx="1038981" cy="103898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27332" y="2914712"/>
            <a:ext cx="701766" cy="70176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6931" y="2992362"/>
            <a:ext cx="624116" cy="62411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89573" y="2992362"/>
            <a:ext cx="639387" cy="63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6648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4531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9436" y="228602"/>
            <a:ext cx="8363938" cy="677108"/>
          </a:xfrm>
        </p:spPr>
        <p:txBody>
          <a:bodyPr/>
          <a:lstStyle/>
          <a:p>
            <a:r>
              <a:rPr lang="en-US" sz="4800" b="0" kern="1200" cap="none" spc="-100" baseline="0" dirty="0" smtClean="0">
                <a:ln w="3175">
                  <a:noFill/>
                </a:ln>
                <a:solidFill>
                  <a:schemeClr val="accent1"/>
                </a:solidFill>
                <a:effectLst/>
              </a:rPr>
              <a:t>Lab Instructions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8" y="1905003"/>
            <a:ext cx="8363937" cy="451406"/>
          </a:xfrm>
        </p:spPr>
        <p:txBody>
          <a:bodyPr/>
          <a:lstStyle/>
          <a:p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1169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TML5">
  <a:themeElements>
    <a:clrScheme name="MS_TechEd_NorthAmerica_2011">
      <a:dk1>
        <a:srgbClr val="000000"/>
      </a:dk1>
      <a:lt1>
        <a:srgbClr val="FFFFFF"/>
      </a:lt1>
      <a:dk2>
        <a:srgbClr val="03C2F1"/>
      </a:dk2>
      <a:lt2>
        <a:srgbClr val="005A84"/>
      </a:lt2>
      <a:accent1>
        <a:srgbClr val="FFC425"/>
      </a:accent1>
      <a:accent2>
        <a:srgbClr val="F15C44"/>
      </a:accent2>
      <a:accent3>
        <a:srgbClr val="ED1977"/>
      </a:accent3>
      <a:accent4>
        <a:srgbClr val="FAA634"/>
      </a:accent4>
      <a:accent5>
        <a:srgbClr val="59585A"/>
      </a:accent5>
      <a:accent6>
        <a:srgbClr val="777777"/>
      </a:accent6>
      <a:hlink>
        <a:srgbClr val="F0ED7B"/>
      </a:hlink>
      <a:folHlink>
        <a:srgbClr val="F3EB4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tx2">
                <a:lumMod val="50000"/>
              </a:schemeClr>
            </a:gs>
            <a:gs pos="80000">
              <a:schemeClr val="tx2"/>
            </a:gs>
            <a:gs pos="100000">
              <a:schemeClr val="tx2"/>
            </a:gs>
          </a:gsLst>
        </a:gradFill>
        <a:ln>
          <a:solidFill>
            <a:schemeClr val="tx2"/>
          </a:solidFill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200" dirty="0" smtClean="0">
            <a:solidFill>
              <a:schemeClr val="tx1">
                <a:alpha val="99000"/>
              </a:schemeClr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White with Consolas font for code slides">
  <a:themeElements>
    <a:clrScheme name="MS_TechEd_NorthAmerica_2011">
      <a:dk1>
        <a:srgbClr val="000000"/>
      </a:dk1>
      <a:lt1>
        <a:srgbClr val="FFFFFF"/>
      </a:lt1>
      <a:dk2>
        <a:srgbClr val="03C2F1"/>
      </a:dk2>
      <a:lt2>
        <a:srgbClr val="005A84"/>
      </a:lt2>
      <a:accent1>
        <a:srgbClr val="FFC425"/>
      </a:accent1>
      <a:accent2>
        <a:srgbClr val="F15C44"/>
      </a:accent2>
      <a:accent3>
        <a:srgbClr val="ED1977"/>
      </a:accent3>
      <a:accent4>
        <a:srgbClr val="FAA634"/>
      </a:accent4>
      <a:accent5>
        <a:srgbClr val="59585A"/>
      </a:accent5>
      <a:accent6>
        <a:srgbClr val="777777"/>
      </a:accent6>
      <a:hlink>
        <a:srgbClr val="F0ED7B"/>
      </a:hlink>
      <a:folHlink>
        <a:srgbClr val="F3EB4F"/>
      </a:folHlink>
    </a:clrScheme>
    <a:fontScheme name="Segoe UI - 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>
            <a:gradFill>
              <a:gsLst>
                <a:gs pos="417">
                  <a:srgbClr val="000000"/>
                </a:gs>
                <a:gs pos="100000">
                  <a:srgbClr val="000000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HTML5">
  <a:themeElements>
    <a:clrScheme name="MS_TechEd_NorthAmerica_2011">
      <a:dk1>
        <a:srgbClr val="000000"/>
      </a:dk1>
      <a:lt1>
        <a:srgbClr val="FFFFFF"/>
      </a:lt1>
      <a:dk2>
        <a:srgbClr val="03C2F1"/>
      </a:dk2>
      <a:lt2>
        <a:srgbClr val="005A84"/>
      </a:lt2>
      <a:accent1>
        <a:srgbClr val="FFC425"/>
      </a:accent1>
      <a:accent2>
        <a:srgbClr val="F15C44"/>
      </a:accent2>
      <a:accent3>
        <a:srgbClr val="ED1977"/>
      </a:accent3>
      <a:accent4>
        <a:srgbClr val="FAA634"/>
      </a:accent4>
      <a:accent5>
        <a:srgbClr val="59585A"/>
      </a:accent5>
      <a:accent6>
        <a:srgbClr val="777777"/>
      </a:accent6>
      <a:hlink>
        <a:srgbClr val="F0ED7B"/>
      </a:hlink>
      <a:folHlink>
        <a:srgbClr val="F3EB4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tx2">
                <a:lumMod val="50000"/>
              </a:schemeClr>
            </a:gs>
            <a:gs pos="80000">
              <a:schemeClr val="tx2"/>
            </a:gs>
            <a:gs pos="100000">
              <a:schemeClr val="tx2"/>
            </a:gs>
          </a:gsLst>
        </a:gradFill>
        <a:ln>
          <a:solidFill>
            <a:schemeClr val="tx2"/>
          </a:solidFill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200" dirty="0" smtClean="0">
            <a:solidFill>
              <a:schemeClr val="tx1">
                <a:alpha val="99000"/>
              </a:schemeClr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2_White with Consolas font for code slides">
  <a:themeElements>
    <a:clrScheme name="MS_TechEd_NorthAmerica_2011">
      <a:dk1>
        <a:srgbClr val="000000"/>
      </a:dk1>
      <a:lt1>
        <a:srgbClr val="FFFFFF"/>
      </a:lt1>
      <a:dk2>
        <a:srgbClr val="03C2F1"/>
      </a:dk2>
      <a:lt2>
        <a:srgbClr val="005A84"/>
      </a:lt2>
      <a:accent1>
        <a:srgbClr val="FFC425"/>
      </a:accent1>
      <a:accent2>
        <a:srgbClr val="F15C44"/>
      </a:accent2>
      <a:accent3>
        <a:srgbClr val="ED1977"/>
      </a:accent3>
      <a:accent4>
        <a:srgbClr val="FAA634"/>
      </a:accent4>
      <a:accent5>
        <a:srgbClr val="59585A"/>
      </a:accent5>
      <a:accent6>
        <a:srgbClr val="777777"/>
      </a:accent6>
      <a:hlink>
        <a:srgbClr val="F0ED7B"/>
      </a:hlink>
      <a:folHlink>
        <a:srgbClr val="F3EB4F"/>
      </a:folHlink>
    </a:clrScheme>
    <a:fontScheme name="Segoe UI - 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>
            <a:gradFill>
              <a:gsLst>
                <a:gs pos="417">
                  <a:srgbClr val="000000"/>
                </a:gs>
                <a:gs pos="100000">
                  <a:srgbClr val="000000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HTML5.thmx</Template>
  <TotalTime>166</TotalTime>
  <Words>102</Words>
  <Application>Microsoft Office PowerPoint</Application>
  <PresentationFormat>On-screen Show (4:3)</PresentationFormat>
  <Paragraphs>24</Paragraphs>
  <Slides>9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HTML5</vt:lpstr>
      <vt:lpstr>1_White with Consolas font for code slides</vt:lpstr>
      <vt:lpstr>1_HTML5</vt:lpstr>
      <vt:lpstr>2_White with Consolas font for code slides</vt:lpstr>
      <vt:lpstr>HTML5 Core*</vt:lpstr>
      <vt:lpstr>Module Topic</vt:lpstr>
      <vt:lpstr>Agenda</vt:lpstr>
      <vt:lpstr>For each technology/feature</vt:lpstr>
      <vt:lpstr>Feature Description</vt:lpstr>
      <vt:lpstr> Some Code</vt:lpstr>
      <vt:lpstr>Browser Support for Feature X </vt:lpstr>
      <vt:lpstr>PowerPoint Presentation</vt:lpstr>
      <vt:lpstr>Lab Instructions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Satrom</dc:creator>
  <cp:lastModifiedBy>Clark Sell</cp:lastModifiedBy>
  <cp:revision>14</cp:revision>
  <dcterms:created xsi:type="dcterms:W3CDTF">2012-01-03T16:41:51Z</dcterms:created>
  <dcterms:modified xsi:type="dcterms:W3CDTF">2012-01-09T18:44:37Z</dcterms:modified>
</cp:coreProperties>
</file>