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4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589" autoAdjust="0"/>
  </p:normalViewPr>
  <p:slideViewPr>
    <p:cSldViewPr snapToGrid="0" snapToObjects="1">
      <p:cViewPr varScale="1">
        <p:scale>
          <a:sx n="105" d="100"/>
          <a:sy n="105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heme" Target="../theme/theme3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Relationship Id="rId3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HTML5 Core*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4" y="4703875"/>
            <a:ext cx="8478762" cy="46325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*Even haters admit these are “HTML5” technologies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618153"/>
          </a:xfrm>
        </p:spPr>
        <p:txBody>
          <a:bodyPr/>
          <a:lstStyle/>
          <a:p>
            <a:r>
              <a:rPr lang="en-US" dirty="0" smtClean="0"/>
              <a:t>Semantic Markup</a:t>
            </a:r>
          </a:p>
          <a:p>
            <a:r>
              <a:rPr lang="en-US" dirty="0" smtClean="0"/>
              <a:t>Audio and Video</a:t>
            </a:r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smtClean="0"/>
              <a:t>Data-*</a:t>
            </a:r>
          </a:p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Lab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86</TotalTime>
  <Words>107</Words>
  <Application>Microsoft Macintosh PowerPoint</Application>
  <PresentationFormat>On-screen Show (4:3)</PresentationFormat>
  <Paragraphs>24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HTML5</vt:lpstr>
      <vt:lpstr>1_White with Consolas font for code slides</vt:lpstr>
      <vt:lpstr>1_HTML5</vt:lpstr>
      <vt:lpstr>2_White with Consolas font for code slides</vt:lpstr>
      <vt:lpstr>HTML5 Core*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  <vt:lpstr>Lab Instructions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Brandon Satrom</cp:lastModifiedBy>
  <cp:revision>10</cp:revision>
  <dcterms:created xsi:type="dcterms:W3CDTF">2012-01-03T16:41:51Z</dcterms:created>
  <dcterms:modified xsi:type="dcterms:W3CDTF">2012-01-03T20:13:36Z</dcterms:modified>
</cp:coreProperties>
</file>