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1"/>
  </p:sldMasterIdLst>
  <p:notesMasterIdLst>
    <p:notesMasterId r:id="rId5"/>
  </p:notesMasterIdLst>
  <p:handoutMasterIdLst>
    <p:handoutMasterId r:id="rId6"/>
  </p:handoutMasterIdLst>
  <p:sldIdLst>
    <p:sldId id="335" r:id="rId2"/>
    <p:sldId id="337" r:id="rId3"/>
    <p:sldId id="338" r:id="rId4"/>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535A1C-D69C-4143-A3F6-19D2F3183D49}">
          <p14:sldIdLst/>
        </p14:section>
        <p14:section name="Promo" id="{72361976-7566-4E85-B29A-C4F0F388A947}">
          <p14:sldIdLst>
            <p14:sldId id="335"/>
            <p14:sldId id="337"/>
          </p14:sldIdLst>
        </p14:section>
        <p14:section name="Meta" id="{12BB3A52-D04C-43E8-977D-0BC228CACA81}">
          <p14:sldIdLst>
            <p14:sldId id="33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acyLee Hill" initials="TLH"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728"/>
    <a:srgbClr val="A35F05"/>
    <a:srgbClr val="FB843B"/>
    <a:srgbClr val="03C2F1"/>
    <a:srgbClr val="F6AE1E"/>
    <a:srgbClr val="FFFFFF"/>
    <a:srgbClr val="000000"/>
    <a:srgbClr val="429A16"/>
    <a:srgbClr val="F8F57B"/>
    <a:srgbClr val="59D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84520" autoAdjust="0"/>
  </p:normalViewPr>
  <p:slideViewPr>
    <p:cSldViewPr snapToGrid="0">
      <p:cViewPr>
        <p:scale>
          <a:sx n="100" d="100"/>
          <a:sy n="100" d="100"/>
        </p:scale>
        <p:origin x="-816" y="-360"/>
      </p:cViewPr>
      <p:guideLst>
        <p:guide orient="horz" pos="144"/>
        <p:guide orient="horz" pos="1189"/>
        <p:guide orient="horz" pos="3747"/>
        <p:guide orient="horz" pos="4176"/>
        <p:guide orient="horz" pos="1488"/>
        <p:guide orient="horz" pos="912"/>
        <p:guide orient="horz" pos="2148"/>
        <p:guide pos="3839"/>
        <p:guide pos="327"/>
        <p:guide pos="1190"/>
        <p:guide pos="7350"/>
        <p:guide pos="7063"/>
        <p:guide pos="611"/>
      </p:guideLst>
    </p:cSldViewPr>
  </p:slideViewPr>
  <p:outlineViewPr>
    <p:cViewPr>
      <p:scale>
        <a:sx n="33" d="100"/>
        <a:sy n="33" d="100"/>
      </p:scale>
      <p:origin x="0" y="3258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p:scale>
          <a:sx n="148" d="100"/>
          <a:sy n="148" d="100"/>
        </p:scale>
        <p:origin x="-1686" y="-72"/>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a:defRPr sz="1200"/>
            </a:lvl1pPr>
          </a:lstStyle>
          <a:p>
            <a:r>
              <a:rPr lang="en-US" dirty="0" smtClean="0">
                <a:latin typeface="Segoe UI" pitchFamily="34" charset="0"/>
              </a:rPr>
              <a:t>TechEd 2011</a:t>
            </a:r>
            <a:endParaRPr lang="en-US" dirty="0">
              <a:latin typeface="Segoe UI" pitchFamily="34" charset="0"/>
            </a:endParaRPr>
          </a:p>
        </p:txBody>
      </p:sp>
      <p:sp>
        <p:nvSpPr>
          <p:cNvPr id="3" name="Date Placeholder 2"/>
          <p:cNvSpPr>
            <a:spLocks noGrp="1"/>
          </p:cNvSpPr>
          <p:nvPr>
            <p:ph type="dt" sz="quarter" idx="1"/>
          </p:nvPr>
        </p:nvSpPr>
        <p:spPr>
          <a:xfrm>
            <a:off x="4014100" y="0"/>
            <a:ext cx="3070860" cy="468630"/>
          </a:xfrm>
          <a:prstGeom prst="rect">
            <a:avLst/>
          </a:prstGeom>
        </p:spPr>
        <p:txBody>
          <a:bodyPr vert="horz" lIns="94046" tIns="47023" rIns="94046" bIns="47023" rtlCol="0"/>
          <a:lstStyle>
            <a:lvl1pPr algn="r">
              <a:defRPr sz="1200"/>
            </a:lvl1pPr>
          </a:lstStyle>
          <a:p>
            <a:fld id="{1C3F5198-D814-4F07-A84F-942E63C84983}" type="datetimeFigureOut">
              <a:rPr lang="en-US" smtClean="0">
                <a:latin typeface="Segoe UI" pitchFamily="34" charset="0"/>
              </a:rPr>
              <a:pPr/>
              <a:t>1/9/2012</a:t>
            </a:fld>
            <a:endParaRPr lang="en-US" dirty="0">
              <a:latin typeface="Segoe UI" pitchFamily="34" charset="0"/>
            </a:endParaRPr>
          </a:p>
        </p:txBody>
      </p:sp>
      <p:sp>
        <p:nvSpPr>
          <p:cNvPr id="4" name="Footer Placeholder 3"/>
          <p:cNvSpPr>
            <a:spLocks noGrp="1"/>
          </p:cNvSpPr>
          <p:nvPr>
            <p:ph type="ftr" sz="quarter" idx="2"/>
          </p:nvPr>
        </p:nvSpPr>
        <p:spPr>
          <a:xfrm>
            <a:off x="0" y="8902343"/>
            <a:ext cx="6456680" cy="468630"/>
          </a:xfrm>
          <a:prstGeom prst="rect">
            <a:avLst/>
          </a:prstGeom>
        </p:spPr>
        <p:txBody>
          <a:bodyPr vert="horz" lIns="94046" tIns="47023" rIns="94046" bIns="47023" rtlCol="0" anchor="b"/>
          <a:lstStyle>
            <a:lvl1pPr algn="l">
              <a:defRPr sz="1200"/>
            </a:lvl1pPr>
          </a:lstStyle>
          <a:p>
            <a:r>
              <a:rPr lang="en-US" sz="500"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456680" y="8902343"/>
            <a:ext cx="628280" cy="468630"/>
          </a:xfrm>
          <a:prstGeom prst="rect">
            <a:avLst/>
          </a:prstGeom>
        </p:spPr>
        <p:txBody>
          <a:bodyPr vert="horz" lIns="94046" tIns="47023" rIns="94046" bIns="47023"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a:defRPr sz="1200">
                <a:latin typeface="Segoe UI" pitchFamily="34" charset="0"/>
              </a:defRPr>
            </a:lvl1pPr>
          </a:lstStyle>
          <a:p>
            <a:r>
              <a:rPr lang="en-US" dirty="0" smtClean="0"/>
              <a:t>TechEd 2011</a:t>
            </a:r>
            <a:endParaRPr lang="en-US" dirty="0"/>
          </a:p>
        </p:txBody>
      </p:sp>
      <p:sp>
        <p:nvSpPr>
          <p:cNvPr id="3" name="Date Placeholder 2"/>
          <p:cNvSpPr>
            <a:spLocks noGrp="1"/>
          </p:cNvSpPr>
          <p:nvPr>
            <p:ph type="dt" idx="1"/>
          </p:nvPr>
        </p:nvSpPr>
        <p:spPr>
          <a:xfrm>
            <a:off x="4014100" y="0"/>
            <a:ext cx="3070860" cy="468630"/>
          </a:xfrm>
          <a:prstGeom prst="rect">
            <a:avLst/>
          </a:prstGeom>
        </p:spPr>
        <p:txBody>
          <a:bodyPr vert="horz" lIns="94046" tIns="47023" rIns="94046" bIns="47023" rtlCol="0"/>
          <a:lstStyle>
            <a:lvl1pPr algn="r">
              <a:defRPr sz="1200">
                <a:latin typeface="Segoe UI" pitchFamily="34" charset="0"/>
              </a:defRPr>
            </a:lvl1pPr>
          </a:lstStyle>
          <a:p>
            <a:fld id="{7C3FBCD4-166E-446F-AF18-7D4A0CF9AEF6}" type="datetimeFigureOut">
              <a:rPr lang="en-US" smtClean="0"/>
              <a:pPr/>
              <a:t>1/9/2012</a:t>
            </a:fld>
            <a:endParaRPr lang="en-US" dirty="0"/>
          </a:p>
        </p:txBody>
      </p:sp>
      <p:sp>
        <p:nvSpPr>
          <p:cNvPr id="4" name="Slide Image Placeholder 3"/>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6" tIns="47023" rIns="94046" bIns="47023" rtlCol="0" anchor="ctr"/>
          <a:lstStyle/>
          <a:p>
            <a:endParaRPr lang="en-US"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46" tIns="47023" rIns="94046" bIns="4702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02343"/>
            <a:ext cx="6377940" cy="468630"/>
          </a:xfrm>
          <a:prstGeom prst="rect">
            <a:avLst/>
          </a:prstGeom>
        </p:spPr>
        <p:txBody>
          <a:bodyPr vert="horz" lIns="94046" tIns="47023" rIns="94046" bIns="47023"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77940" y="8902343"/>
            <a:ext cx="707020" cy="468630"/>
          </a:xfrm>
          <a:prstGeom prst="rect">
            <a:avLst/>
          </a:prstGeom>
        </p:spPr>
        <p:txBody>
          <a:bodyPr vert="horz" lIns="94046" tIns="47023" rIns="94046" bIns="47023"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952937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265472"/>
            <a:ext cx="10242549"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69964" y="4703872"/>
            <a:ext cx="10242550" cy="46325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00548"/>
          </a:xfrm>
        </p:spPr>
        <p:txBody>
          <a:bodyPr/>
          <a:lstStyle>
            <a:lvl1pPr marL="460375" indent="-460375">
              <a:buFontTx/>
              <a:buBlip>
                <a:blip r:embed="rId2"/>
              </a:buBlip>
              <a:defRPr/>
            </a:lvl1pPr>
            <a:lvl2pPr marL="855663" indent="-395288">
              <a:buFontTx/>
              <a:buBlip>
                <a:blip r:embed="rId2"/>
              </a:buBlip>
              <a:defRPr/>
            </a:lvl2pPr>
            <a:lvl3pPr marL="1258888" indent="-403225">
              <a:buFontTx/>
              <a:buBlip>
                <a:blip r:embed="rId2"/>
              </a:buBlip>
              <a:defRPr/>
            </a:lvl3pPr>
            <a:lvl4pPr marL="1604963" indent="-346075">
              <a:buFontTx/>
              <a:buBlip>
                <a:blip r:embed="rId2"/>
              </a:buBlip>
              <a:defRPr/>
            </a:lvl4pPr>
            <a:lvl5pPr marL="1941513" indent="-336550">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743" r:id="rId1"/>
    <p:sldLayoutId id="2147483750" r:id="rId2"/>
    <p:sldLayoutId id="2147483751" r:id="rId3"/>
    <p:sldLayoutId id="2147483752" r:id="rId4"/>
    <p:sldLayoutId id="2147483753" r:id="rId5"/>
    <p:sldLayoutId id="2147483754" r:id="rId6"/>
    <p:sldLayoutId id="2147483755" r:id="rId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solidFill>
            <a:schemeClr val="bg1"/>
          </a:soli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9"/>
        </a:buBlip>
        <a:defRPr sz="32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9"/>
        </a:buBlip>
        <a:defRPr sz="28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9"/>
        </a:buBlip>
        <a:defRPr sz="2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9"/>
        </a:buBlip>
        <a:defRPr sz="20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9"/>
        </a:buBlip>
        <a:defRPr sz="20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groups.google.com/group/thatconferenc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thatConference\webimages\lakeBackground.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18146" y="-13758"/>
            <a:ext cx="14004758" cy="7810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thatConference\ThatConf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060" y="524554"/>
            <a:ext cx="8466956" cy="38907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266" y="4704016"/>
            <a:ext cx="10922167" cy="738664"/>
          </a:xfrm>
          <a:prstGeom prst="rect">
            <a:avLst/>
          </a:prstGeom>
          <a:noFill/>
        </p:spPr>
        <p:txBody>
          <a:bodyPr wrap="square" lIns="0" tIns="0" rIns="0" bIns="0" rtlCol="0">
            <a:spAutoFit/>
          </a:bodyPr>
          <a:lstStyle/>
          <a:p>
            <a:pPr algn="ctr"/>
            <a:r>
              <a:rPr lang="en-US" sz="2400" b="1" dirty="0" smtClean="0">
                <a:solidFill>
                  <a:srgbClr val="C95728"/>
                </a:solidFill>
                <a:latin typeface="Verdana" pitchFamily="34" charset="0"/>
                <a:ea typeface="Verdana" pitchFamily="34" charset="0"/>
                <a:cs typeface="Verdana" pitchFamily="34" charset="0"/>
              </a:rPr>
              <a:t>August 13</a:t>
            </a:r>
            <a:r>
              <a:rPr lang="en-US" sz="2400" b="1" baseline="30000" dirty="0" smtClean="0">
                <a:solidFill>
                  <a:srgbClr val="C95728"/>
                </a:solidFill>
                <a:latin typeface="Verdana" pitchFamily="34" charset="0"/>
                <a:ea typeface="Verdana" pitchFamily="34" charset="0"/>
                <a:cs typeface="Verdana" pitchFamily="34" charset="0"/>
              </a:rPr>
              <a:t>th</a:t>
            </a:r>
            <a:r>
              <a:rPr lang="en-US" sz="2400" b="1" dirty="0" smtClean="0">
                <a:solidFill>
                  <a:srgbClr val="C95728"/>
                </a:solidFill>
                <a:latin typeface="Verdana" pitchFamily="34" charset="0"/>
                <a:ea typeface="Verdana" pitchFamily="34" charset="0"/>
                <a:cs typeface="Verdana" pitchFamily="34" charset="0"/>
              </a:rPr>
              <a:t> – 15</a:t>
            </a:r>
            <a:r>
              <a:rPr lang="en-US" sz="2400" b="1" baseline="30000" dirty="0" smtClean="0">
                <a:solidFill>
                  <a:srgbClr val="C95728"/>
                </a:solidFill>
                <a:latin typeface="Verdana" pitchFamily="34" charset="0"/>
                <a:ea typeface="Verdana" pitchFamily="34" charset="0"/>
                <a:cs typeface="Verdana" pitchFamily="34" charset="0"/>
              </a:rPr>
              <a:t>th</a:t>
            </a:r>
            <a:r>
              <a:rPr lang="en-US" sz="2400" b="1" dirty="0" smtClean="0">
                <a:solidFill>
                  <a:srgbClr val="C95728"/>
                </a:solidFill>
                <a:latin typeface="Verdana" pitchFamily="34" charset="0"/>
                <a:ea typeface="Verdana" pitchFamily="34" charset="0"/>
                <a:cs typeface="Verdana" pitchFamily="34" charset="0"/>
              </a:rPr>
              <a:t> 2012</a:t>
            </a:r>
          </a:p>
          <a:p>
            <a:pPr algn="ctr"/>
            <a:r>
              <a:rPr lang="en-US" sz="2400" dirty="0" smtClean="0">
                <a:solidFill>
                  <a:srgbClr val="C95728"/>
                </a:solidFill>
                <a:latin typeface="Verdana" pitchFamily="34" charset="0"/>
                <a:ea typeface="Verdana" pitchFamily="34" charset="0"/>
                <a:cs typeface="Verdana" pitchFamily="34" charset="0"/>
              </a:rPr>
              <a:t>Kalahari Resort, Wisconsin Dells, WI</a:t>
            </a:r>
          </a:p>
        </p:txBody>
      </p:sp>
    </p:spTree>
    <p:extLst>
      <p:ext uri="{BB962C8B-B14F-4D97-AF65-F5344CB8AC3E}">
        <p14:creationId xmlns:p14="http://schemas.microsoft.com/office/powerpoint/2010/main" val="340041783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906" y="963228"/>
            <a:ext cx="11149013" cy="4468916"/>
          </a:xfrm>
        </p:spPr>
        <p:txBody>
          <a:bodyPr/>
          <a:lstStyle/>
          <a:p>
            <a:pPr marL="0" indent="0">
              <a:buNone/>
            </a:pPr>
            <a:r>
              <a:rPr lang="en-US" sz="2400" b="1" dirty="0" err="1">
                <a:latin typeface="Verdana" pitchFamily="34" charset="0"/>
                <a:ea typeface="Verdana" pitchFamily="34" charset="0"/>
                <a:cs typeface="Verdana" pitchFamily="34" charset="0"/>
              </a:rPr>
              <a:t>thatConference</a:t>
            </a:r>
            <a:r>
              <a:rPr lang="en-US" sz="2400" dirty="0">
                <a:latin typeface="Verdana" pitchFamily="34" charset="0"/>
                <a:ea typeface="Verdana" pitchFamily="34" charset="0"/>
                <a:cs typeface="Verdana" pitchFamily="34" charset="0"/>
              </a:rPr>
              <a:t> is your “</a:t>
            </a:r>
            <a:r>
              <a:rPr lang="en-US" sz="2400" b="1" dirty="0">
                <a:latin typeface="Verdana" pitchFamily="34" charset="0"/>
                <a:ea typeface="Verdana" pitchFamily="34" charset="0"/>
                <a:cs typeface="Verdana" pitchFamily="34" charset="0"/>
              </a:rPr>
              <a:t>Summer Camp for </a:t>
            </a:r>
            <a:r>
              <a:rPr lang="en-US" sz="2400" b="1" i="1" dirty="0">
                <a:latin typeface="Verdana" pitchFamily="34" charset="0"/>
                <a:ea typeface="Verdana" pitchFamily="34" charset="0"/>
                <a:cs typeface="Verdana" pitchFamily="34" charset="0"/>
              </a:rPr>
              <a:t>Geeks</a:t>
            </a:r>
            <a:r>
              <a:rPr lang="en-US" sz="2400" dirty="0">
                <a:latin typeface="Verdana" pitchFamily="34" charset="0"/>
                <a:ea typeface="Verdana" pitchFamily="34" charset="0"/>
                <a:cs typeface="Verdana" pitchFamily="34" charset="0"/>
              </a:rPr>
              <a:t>”. Held at the Kalahari Resort in the beautiful Wisconsin Dells, it’s your last chance to get away before summer slips away. Spend three days with a thousand of your fellow campers, </a:t>
            </a:r>
            <a:r>
              <a:rPr lang="en-US" sz="2400" dirty="0" err="1">
                <a:latin typeface="Verdana" pitchFamily="34" charset="0"/>
                <a:ea typeface="Verdana" pitchFamily="34" charset="0"/>
                <a:cs typeface="Verdana" pitchFamily="34" charset="0"/>
              </a:rPr>
              <a:t>geeking</a:t>
            </a:r>
            <a:r>
              <a:rPr lang="en-US" sz="2400" dirty="0">
                <a:latin typeface="Verdana" pitchFamily="34" charset="0"/>
                <a:ea typeface="Verdana" pitchFamily="34" charset="0"/>
                <a:cs typeface="Verdana" pitchFamily="34" charset="0"/>
              </a:rPr>
              <a:t> out on everything </a:t>
            </a:r>
            <a:r>
              <a:rPr lang="en-US" sz="2400" dirty="0" smtClean="0">
                <a:latin typeface="Verdana" pitchFamily="34" charset="0"/>
                <a:ea typeface="Verdana" pitchFamily="34" charset="0"/>
                <a:cs typeface="Verdana" pitchFamily="34" charset="0"/>
              </a:rPr>
              <a:t>code, web, mobile </a:t>
            </a:r>
            <a:r>
              <a:rPr lang="en-US" sz="2400" dirty="0">
                <a:latin typeface="Verdana" pitchFamily="34" charset="0"/>
                <a:ea typeface="Verdana" pitchFamily="34" charset="0"/>
                <a:cs typeface="Verdana" pitchFamily="34" charset="0"/>
              </a:rPr>
              <a:t>and cloud. </a:t>
            </a:r>
          </a:p>
          <a:p>
            <a:pPr marL="0" indent="0">
              <a:buNone/>
            </a:pPr>
            <a:r>
              <a:rPr lang="en-US" sz="2400" dirty="0">
                <a:latin typeface="Verdana" pitchFamily="34" charset="0"/>
                <a:ea typeface="Verdana" pitchFamily="34" charset="0"/>
                <a:cs typeface="Verdana" pitchFamily="34" charset="0"/>
              </a:rPr>
              <a:t> </a:t>
            </a:r>
          </a:p>
          <a:p>
            <a:pPr marL="0" indent="0">
              <a:buNone/>
            </a:pPr>
            <a:r>
              <a:rPr lang="en-US" sz="2400" dirty="0">
                <a:latin typeface="Verdana" pitchFamily="34" charset="0"/>
                <a:ea typeface="Verdana" pitchFamily="34" charset="0"/>
                <a:cs typeface="Verdana" pitchFamily="34" charset="0"/>
              </a:rPr>
              <a:t>Your camp counselors are the best survivalists in the industry, and will make sure you leave with the skills you need. With over 125 sessions to choose from, your head may overheat, so cool off in one of the many nearby pools. Unlike your usual technology conference, you will be camping at the best waterpark in the region. Not happy with all the content we crammed under the tent? Feel free to join our open spaces and tailor your conference experience. </a:t>
            </a:r>
          </a:p>
        </p:txBody>
      </p:sp>
      <p:grpSp>
        <p:nvGrpSpPr>
          <p:cNvPr id="2" name="Group 1"/>
          <p:cNvGrpSpPr/>
          <p:nvPr/>
        </p:nvGrpSpPr>
        <p:grpSpPr>
          <a:xfrm>
            <a:off x="95250" y="6467475"/>
            <a:ext cx="11944350" cy="161925"/>
            <a:chOff x="0" y="6467475"/>
            <a:chExt cx="11944350" cy="161925"/>
          </a:xfrm>
        </p:grpSpPr>
        <p:pic>
          <p:nvPicPr>
            <p:cNvPr id="1026" name="Picture 2" descr="C:\thatConference\webimages\trees-tent-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thatConference\webimages\trees-tent-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thatConference\webimages\trees-tent-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450"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thatConference\webimages\trees-tent-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175"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thatConference\webimages\trees-tent-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900"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thatConference\webimages\trees-tent-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25"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7866805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itchFamily="34" charset="0"/>
                <a:ea typeface="Segoe UI" pitchFamily="34" charset="0"/>
                <a:cs typeface="Segoe UI" pitchFamily="34" charset="0"/>
              </a:rPr>
              <a:t>meta</a:t>
            </a:r>
            <a:endParaRPr lang="en-US" dirty="0">
              <a:latin typeface="Segoe UI Light" pitchFamily="34" charset="0"/>
              <a:ea typeface="Segoe UI" pitchFamily="34" charset="0"/>
              <a:cs typeface="Segoe UI" pitchFamily="34" charset="0"/>
            </a:endParaRPr>
          </a:p>
        </p:txBody>
      </p:sp>
      <p:sp>
        <p:nvSpPr>
          <p:cNvPr id="3" name="Text Placeholder 2"/>
          <p:cNvSpPr>
            <a:spLocks noGrp="1"/>
          </p:cNvSpPr>
          <p:nvPr>
            <p:ph type="body" sz="quarter" idx="10"/>
          </p:nvPr>
        </p:nvSpPr>
        <p:spPr>
          <a:xfrm>
            <a:off x="519112" y="1646959"/>
            <a:ext cx="10693401" cy="5749266"/>
          </a:xfrm>
        </p:spPr>
        <p:txBody>
          <a:bodyPr/>
          <a:lstStyle/>
          <a:p>
            <a:pPr>
              <a:buFont typeface="Arial" pitchFamily="34" charset="0"/>
              <a:buChar char="•"/>
            </a:pPr>
            <a:r>
              <a:rPr lang="en-US" sz="2400" dirty="0" smtClean="0">
                <a:latin typeface="Verdana" pitchFamily="34" charset="0"/>
                <a:ea typeface="Verdana" pitchFamily="34" charset="0"/>
                <a:cs typeface="Verdana" pitchFamily="34" charset="0"/>
              </a:rPr>
              <a:t>Founders – Clark Sell, Scott and Jean Seely</a:t>
            </a:r>
          </a:p>
          <a:p>
            <a:pPr>
              <a:buFont typeface="Arial" pitchFamily="34" charset="0"/>
              <a:buChar char="•"/>
            </a:pPr>
            <a:r>
              <a:rPr lang="en-US" sz="2400" dirty="0" smtClean="0">
                <a:latin typeface="Verdana" pitchFamily="34" charset="0"/>
                <a:ea typeface="Verdana" pitchFamily="34" charset="0"/>
                <a:cs typeface="Verdana" pitchFamily="34" charset="0"/>
              </a:rPr>
              <a:t>Web - http://thatConference.com</a:t>
            </a:r>
          </a:p>
          <a:p>
            <a:pPr>
              <a:buFont typeface="Arial" pitchFamily="34" charset="0"/>
              <a:buChar char="•"/>
            </a:pPr>
            <a:r>
              <a:rPr lang="en-US" sz="2400" dirty="0" smtClean="0">
                <a:latin typeface="Verdana" pitchFamily="34" charset="0"/>
                <a:ea typeface="Verdana" pitchFamily="34" charset="0"/>
                <a:cs typeface="Verdana" pitchFamily="34" charset="0"/>
              </a:rPr>
              <a:t>Twitter - @</a:t>
            </a:r>
            <a:r>
              <a:rPr lang="en-US" sz="2400" dirty="0" err="1" smtClean="0">
                <a:latin typeface="Verdana" pitchFamily="34" charset="0"/>
                <a:ea typeface="Verdana" pitchFamily="34" charset="0"/>
                <a:cs typeface="Verdana" pitchFamily="34" charset="0"/>
              </a:rPr>
              <a:t>thatConference</a:t>
            </a:r>
            <a:endParaRPr lang="en-US" sz="2400" dirty="0" smtClean="0">
              <a:latin typeface="Verdana" pitchFamily="34" charset="0"/>
              <a:ea typeface="Verdana" pitchFamily="34" charset="0"/>
              <a:cs typeface="Verdana" pitchFamily="34" charset="0"/>
            </a:endParaRPr>
          </a:p>
          <a:p>
            <a:pPr>
              <a:buFont typeface="Arial" pitchFamily="34" charset="0"/>
              <a:buChar char="•"/>
            </a:pPr>
            <a:r>
              <a:rPr lang="en-US" sz="2400" dirty="0" smtClean="0">
                <a:latin typeface="Verdana" pitchFamily="34" charset="0"/>
                <a:ea typeface="Verdana" pitchFamily="34" charset="0"/>
                <a:cs typeface="Verdana" pitchFamily="34" charset="0"/>
              </a:rPr>
              <a:t>Email – contact@thatconference.com</a:t>
            </a:r>
          </a:p>
          <a:p>
            <a:pPr>
              <a:buFont typeface="Arial" pitchFamily="34" charset="0"/>
              <a:buChar char="•"/>
            </a:pPr>
            <a:endParaRPr lang="en-US" sz="2400" dirty="0" smtClean="0">
              <a:latin typeface="Verdana" pitchFamily="34" charset="0"/>
              <a:ea typeface="Verdana" pitchFamily="34" charset="0"/>
              <a:cs typeface="Verdana" pitchFamily="34" charset="0"/>
            </a:endParaRPr>
          </a:p>
          <a:p>
            <a:pPr>
              <a:buFont typeface="Arial" pitchFamily="34" charset="0"/>
              <a:buChar char="•"/>
            </a:pPr>
            <a:r>
              <a:rPr lang="en-US" sz="2400" dirty="0" smtClean="0">
                <a:latin typeface="Verdana" pitchFamily="34" charset="0"/>
                <a:ea typeface="Verdana" pitchFamily="34" charset="0"/>
                <a:cs typeface="Verdana" pitchFamily="34" charset="0"/>
              </a:rPr>
              <a:t>Kalahari Resort in the Wisconsin Dells, WI</a:t>
            </a:r>
          </a:p>
          <a:p>
            <a:pPr>
              <a:buFont typeface="Arial" pitchFamily="34" charset="0"/>
              <a:buChar char="•"/>
            </a:pPr>
            <a:r>
              <a:rPr lang="en-US" sz="2400" dirty="0" smtClean="0">
                <a:latin typeface="Verdana" pitchFamily="34" charset="0"/>
                <a:ea typeface="Verdana" pitchFamily="34" charset="0"/>
                <a:cs typeface="Verdana" pitchFamily="34" charset="0"/>
              </a:rPr>
              <a:t>Midwest </a:t>
            </a:r>
            <a:r>
              <a:rPr lang="en-US" sz="2400" dirty="0" err="1" smtClean="0">
                <a:latin typeface="Verdana" pitchFamily="34" charset="0"/>
                <a:ea typeface="Verdana" pitchFamily="34" charset="0"/>
                <a:cs typeface="Verdana" pitchFamily="34" charset="0"/>
              </a:rPr>
              <a:t>GiveCamp</a:t>
            </a:r>
            <a:r>
              <a:rPr lang="en-US" sz="2400" dirty="0" smtClean="0">
                <a:latin typeface="Verdana" pitchFamily="34" charset="0"/>
                <a:ea typeface="Verdana" pitchFamily="34" charset="0"/>
                <a:cs typeface="Verdana" pitchFamily="34" charset="0"/>
              </a:rPr>
              <a:t> is the weekend leading into </a:t>
            </a:r>
            <a:r>
              <a:rPr lang="en-US" sz="2400" dirty="0" err="1" smtClean="0">
                <a:latin typeface="Verdana" pitchFamily="34" charset="0"/>
                <a:ea typeface="Verdana" pitchFamily="34" charset="0"/>
                <a:cs typeface="Verdana" pitchFamily="34" charset="0"/>
              </a:rPr>
              <a:t>thatConf</a:t>
            </a:r>
            <a:endParaRPr lang="en-US" sz="2400" dirty="0" smtClean="0">
              <a:latin typeface="Verdana" pitchFamily="34" charset="0"/>
              <a:ea typeface="Verdana" pitchFamily="34" charset="0"/>
              <a:cs typeface="Verdana" pitchFamily="34" charset="0"/>
            </a:endParaRPr>
          </a:p>
          <a:p>
            <a:pPr>
              <a:buFont typeface="Arial" pitchFamily="34" charset="0"/>
              <a:buChar char="•"/>
            </a:pPr>
            <a:endParaRPr lang="en-US" sz="2400" dirty="0">
              <a:latin typeface="Verdana" pitchFamily="34" charset="0"/>
              <a:ea typeface="Verdana" pitchFamily="34" charset="0"/>
              <a:cs typeface="Verdana" pitchFamily="34" charset="0"/>
            </a:endParaRPr>
          </a:p>
          <a:p>
            <a:pPr>
              <a:buFont typeface="Arial" pitchFamily="34" charset="0"/>
              <a:buChar char="•"/>
            </a:pPr>
            <a:r>
              <a:rPr lang="en-US" sz="2400" dirty="0" smtClean="0">
                <a:latin typeface="Verdana" pitchFamily="34" charset="0"/>
                <a:ea typeface="Verdana" pitchFamily="34" charset="0"/>
                <a:cs typeface="Verdana" pitchFamily="34" charset="0"/>
              </a:rPr>
              <a:t>Newsletter at http://thatConference.com</a:t>
            </a:r>
            <a:endParaRPr lang="en-US" sz="2400" dirty="0" smtClean="0">
              <a:latin typeface="Verdana" pitchFamily="34" charset="0"/>
              <a:ea typeface="Verdana" pitchFamily="34" charset="0"/>
              <a:cs typeface="Verdana" pitchFamily="34" charset="0"/>
            </a:endParaRPr>
          </a:p>
          <a:p>
            <a:pPr>
              <a:buFont typeface="Arial" pitchFamily="34" charset="0"/>
              <a:buChar char="•"/>
            </a:pPr>
            <a:r>
              <a:rPr lang="en-US" sz="2400" dirty="0" smtClean="0">
                <a:latin typeface="Verdana" pitchFamily="34" charset="0"/>
                <a:ea typeface="Verdana" pitchFamily="34" charset="0"/>
                <a:cs typeface="Verdana" pitchFamily="34" charset="0"/>
              </a:rPr>
              <a:t>Group at: </a:t>
            </a:r>
            <a:r>
              <a:rPr lang="en-US" sz="2400" dirty="0">
                <a:hlinkClick r:id="rId2"/>
              </a:rPr>
              <a:t>http://groups.google.com/group/thatconference</a:t>
            </a:r>
            <a:endParaRPr lang="en-US" sz="2400" dirty="0" smtClean="0">
              <a:latin typeface="Verdana" pitchFamily="34" charset="0"/>
              <a:ea typeface="Verdana" pitchFamily="34" charset="0"/>
              <a:cs typeface="Verdana" pitchFamily="34" charset="0"/>
            </a:endParaRPr>
          </a:p>
          <a:p>
            <a:pPr>
              <a:buFont typeface="Arial" pitchFamily="34" charset="0"/>
              <a:buChar char="•"/>
            </a:pPr>
            <a:endParaRPr lang="en-US" sz="2400" dirty="0" smtClean="0">
              <a:latin typeface="Verdana" pitchFamily="34" charset="0"/>
              <a:ea typeface="Verdana" pitchFamily="34" charset="0"/>
              <a:cs typeface="Verdana" pitchFamily="34" charset="0"/>
            </a:endParaRPr>
          </a:p>
          <a:p>
            <a:pPr>
              <a:buFont typeface="Arial" pitchFamily="34" charset="0"/>
              <a:buChar char="•"/>
            </a:pPr>
            <a:r>
              <a:rPr lang="en-US" sz="2400" dirty="0" smtClean="0">
                <a:latin typeface="Verdana" pitchFamily="34" charset="0"/>
                <a:ea typeface="Verdana" pitchFamily="34" charset="0"/>
                <a:cs typeface="Verdana" pitchFamily="34" charset="0"/>
              </a:rPr>
              <a:t>Looking for Sponsors and Speakers.</a:t>
            </a:r>
          </a:p>
          <a:p>
            <a:pPr>
              <a:buFont typeface="Arial" pitchFamily="34" charset="0"/>
              <a:buChar char="•"/>
            </a:pPr>
            <a:endParaRPr lang="en-US" sz="2400" dirty="0" smtClean="0">
              <a:latin typeface="Verdana" pitchFamily="34" charset="0"/>
              <a:ea typeface="Verdana" pitchFamily="34" charset="0"/>
              <a:cs typeface="Verdana" pitchFamily="34" charset="0"/>
            </a:endParaRPr>
          </a:p>
          <a:p>
            <a:endParaRPr lang="en-US" sz="2400" dirty="0">
              <a:latin typeface="Verdana" pitchFamily="34" charset="0"/>
              <a:ea typeface="Verdana" pitchFamily="34" charset="0"/>
              <a:cs typeface="Verdana" pitchFamily="34" charset="0"/>
            </a:endParaRPr>
          </a:p>
        </p:txBody>
      </p:sp>
      <p:grpSp>
        <p:nvGrpSpPr>
          <p:cNvPr id="4" name="Group 3"/>
          <p:cNvGrpSpPr/>
          <p:nvPr/>
        </p:nvGrpSpPr>
        <p:grpSpPr>
          <a:xfrm>
            <a:off x="95250" y="1019175"/>
            <a:ext cx="11944350" cy="161925"/>
            <a:chOff x="0" y="6467475"/>
            <a:chExt cx="11944350" cy="161925"/>
          </a:xfrm>
        </p:grpSpPr>
        <p:pic>
          <p:nvPicPr>
            <p:cNvPr id="5" name="Picture 2" descr="C:\thatConference\webimages\trees-tent-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thatConference\webimages\trees-tent-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thatConference\webimages\trees-tent-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0"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thatConference\webimages\trees-tent-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175"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thatConference\webimages\trees-tent-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2900"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thatConference\webimages\trees-tent-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25" y="6467475"/>
              <a:ext cx="1990725" cy="1619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1616675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NA11_BreakoutSession_Template_16x9_Final_032411">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TENA11_BreakoutSession_Template_16x9_Final</Template>
  <TotalTime>26338</TotalTime>
  <Words>123</Words>
  <Application>Microsoft Office PowerPoint</Application>
  <PresentationFormat>Custom</PresentationFormat>
  <Paragraphs>19</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TENA11_BreakoutSession_Template_16x9_Final_032411</vt:lpstr>
      <vt:lpstr>PowerPoint Presentation</vt:lpstr>
      <vt:lpstr>PowerPoint Presentation</vt:lpstr>
      <vt:lpstr>meta</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thatConference</dc:subject>
  <dc:creator>Clark Sell</dc:creator>
  <dc:description>Template: Jordan Cayabyab
Formatting:
Event Date: May 16-19, 2011
Event Location: Atlanta
Audience Type:</dc:description>
  <cp:lastModifiedBy>Clark Sell</cp:lastModifiedBy>
  <cp:revision>579</cp:revision>
  <cp:lastPrinted>2011-10-05T13:35:49Z</cp:lastPrinted>
  <dcterms:created xsi:type="dcterms:W3CDTF">2011-03-31T21:30:46Z</dcterms:created>
  <dcterms:modified xsi:type="dcterms:W3CDTF">2012-01-09T17:22:29Z</dcterms:modified>
</cp:coreProperties>
</file>