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0" r:id="rId2"/>
    <p:sldMasterId id="2147483682" r:id="rId3"/>
    <p:sldMasterId id="2147483702" r:id="rId4"/>
  </p:sldMasterIdLst>
  <p:notesMasterIdLst>
    <p:notesMasterId r:id="rId13"/>
  </p:notesMasterIdLst>
  <p:sldIdLst>
    <p:sldId id="256" r:id="rId5"/>
    <p:sldId id="260" r:id="rId6"/>
    <p:sldId id="258" r:id="rId7"/>
    <p:sldId id="259" r:id="rId8"/>
    <p:sldId id="257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0" autoAdjust="0"/>
    <p:restoredTop sz="86589" autoAdjust="0"/>
  </p:normalViewPr>
  <p:slideViewPr>
    <p:cSldViewPr snapToGrid="0" snapToObjects="1">
      <p:cViewPr varScale="1">
        <p:scale>
          <a:sx n="102" d="100"/>
          <a:sy n="102" d="100"/>
        </p:scale>
        <p:origin x="-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A0DBE-4458-7349-8DB4-B45B1B6487F3}" type="datetimeFigureOut">
              <a:rPr lang="en-US" smtClean="0"/>
              <a:t>1/9/12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5C51-ACD0-EB42-9E75-DB57B27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C51-ACD0-EB42-9E75-DB57B27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2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4" y="2265475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5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2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2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2133601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2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742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2431024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792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89144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3" y="4191001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7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55047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89146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41594770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60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34431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34431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081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6025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58893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6025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62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84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9629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585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WALKIN - Prints in GRAYSCAL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2392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97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417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567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7124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32875519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905001"/>
            <a:ext cx="8363937" cy="200567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alpha val="99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5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142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8639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90226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mo, Video etc. &quot;special&quot; slid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23" y="2442175"/>
            <a:ext cx="6994362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624" y="4191003"/>
            <a:ext cx="699436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8" y="4876800"/>
            <a:ext cx="7683914" cy="137864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19496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1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3"/>
              </a:buBlip>
              <a:defRPr/>
            </a:lvl1pPr>
            <a:lvl2pPr marL="855663" indent="-395288">
              <a:buFontTx/>
              <a:buBlip>
                <a:blip r:embed="rId3"/>
              </a:buBlip>
              <a:defRPr/>
            </a:lvl2pPr>
            <a:lvl3pPr marL="1258888" indent="-403225">
              <a:buFontTx/>
              <a:buBlip>
                <a:blip r:embed="rId3"/>
              </a:buBlip>
              <a:defRPr/>
            </a:lvl3pPr>
            <a:lvl4pPr marL="1604963" indent="-346075">
              <a:buFontTx/>
              <a:buBlip>
                <a:blip r:embed="rId3"/>
              </a:buBlip>
              <a:defRPr/>
            </a:lvl4pPr>
            <a:lvl5pPr marL="1941513" indent="-336550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722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heme" Target="../theme/theme3.xml"/><Relationship Id="rId21" Type="http://schemas.openxmlformats.org/officeDocument/2006/relationships/image" Target="../media/image1.jpe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theme" Target="../theme/theme4.xml"/><Relationship Id="rId3" Type="http://schemas.openxmlformats.org/officeDocument/2006/relationships/image" Target="../media/image1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5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5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704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5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22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905003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accent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Responsible Web Design*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4" y="4703875"/>
            <a:ext cx="8478762" cy="463255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/>
                </a:solidFill>
              </a:rPr>
              <a:t>*Even haters admit these are “HTML5” technologies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40327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Module Topic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group, and a screenshot of a major component or related image</a:t>
            </a:r>
          </a:p>
        </p:txBody>
      </p:sp>
    </p:spTree>
    <p:extLst>
      <p:ext uri="{BB962C8B-B14F-4D97-AF65-F5344CB8AC3E}">
        <p14:creationId xmlns:p14="http://schemas.microsoft.com/office/powerpoint/2010/main" val="13017541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Agenda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2618153"/>
          </a:xfrm>
        </p:spPr>
        <p:txBody>
          <a:bodyPr/>
          <a:lstStyle/>
          <a:p>
            <a:r>
              <a:rPr lang="en-US" dirty="0" smtClean="0"/>
              <a:t>Semantic Markup</a:t>
            </a:r>
          </a:p>
          <a:p>
            <a:r>
              <a:rPr lang="en-US" dirty="0" smtClean="0"/>
              <a:t>Audio and Video</a:t>
            </a:r>
          </a:p>
          <a:p>
            <a:r>
              <a:rPr lang="en-US" dirty="0" err="1" smtClean="0"/>
              <a:t>Microdata</a:t>
            </a:r>
            <a:endParaRPr lang="en-US" dirty="0" smtClean="0"/>
          </a:p>
          <a:p>
            <a:r>
              <a:rPr lang="en-US" dirty="0" smtClean="0"/>
              <a:t>Data-*</a:t>
            </a:r>
          </a:p>
          <a:p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01174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For each technology/feature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Duplicate the next 3 slides, then</a:t>
            </a:r>
          </a:p>
          <a:p>
            <a:r>
              <a:rPr lang="en-US" dirty="0" smtClean="0"/>
              <a:t>** REMOVE THIS SLIDE 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15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Feature Description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2"/>
            <a:ext cx="8363938" cy="1337802"/>
          </a:xfrm>
        </p:spPr>
        <p:txBody>
          <a:bodyPr/>
          <a:lstStyle/>
          <a:p>
            <a:r>
              <a:rPr lang="en-US" dirty="0" smtClean="0"/>
              <a:t>A brief description of the technology in question, and maybe a screenshot of the feature in action</a:t>
            </a:r>
          </a:p>
        </p:txBody>
      </p:sp>
    </p:spTree>
    <p:extLst>
      <p:ext uri="{BB962C8B-B14F-4D97-AF65-F5344CB8AC3E}">
        <p14:creationId xmlns:p14="http://schemas.microsoft.com/office/powerpoint/2010/main" val="2823387511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677108"/>
          </a:xfrm>
        </p:spPr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solidFill>
                  <a:schemeClr val="accent1"/>
                </a:solidFill>
                <a:effectLst/>
              </a:rPr>
              <a:t> Some Code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905003"/>
            <a:ext cx="8363937" cy="451406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Show some sample code (if relevant)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047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rPr>
              <a:t>Browser Support for Feature X	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461279"/>
              </p:ext>
            </p:extLst>
          </p:nvPr>
        </p:nvGraphicFramePr>
        <p:xfrm>
          <a:off x="653147" y="2412276"/>
          <a:ext cx="7836622" cy="194055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161139"/>
                <a:gridCol w="1185333"/>
                <a:gridCol w="1100667"/>
                <a:gridCol w="1112762"/>
                <a:gridCol w="1124857"/>
                <a:gridCol w="689428"/>
                <a:gridCol w="701524"/>
                <a:gridCol w="760912"/>
              </a:tblGrid>
              <a:tr h="405914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Mobile</a:t>
                      </a:r>
                      <a:endParaRPr lang="en-US" dirty="0">
                        <a:solidFill>
                          <a:srgbClr val="FFC425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555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</a:t>
                      </a:r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008" y="2574169"/>
            <a:ext cx="1042309" cy="10423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8324" y="2581882"/>
            <a:ext cx="1037771" cy="10377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1650" y="2578707"/>
            <a:ext cx="956731" cy="10409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809" y="2570240"/>
            <a:ext cx="1046238" cy="10462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6591" y="2580672"/>
            <a:ext cx="1038981" cy="10389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332" y="2914712"/>
            <a:ext cx="701766" cy="7017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6931" y="2992362"/>
            <a:ext cx="624116" cy="6241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73" y="2992362"/>
            <a:ext cx="639387" cy="6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648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531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HTML5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White with Consolas font for code slides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HTML5.thmx</Template>
  <TotalTime>87</TotalTime>
  <Words>106</Words>
  <Application>Microsoft Macintosh PowerPoint</Application>
  <PresentationFormat>On-screen Show (4:3)</PresentationFormat>
  <Paragraphs>23</Paragraphs>
  <Slides>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HTML5</vt:lpstr>
      <vt:lpstr>1_White with Consolas font for code slides</vt:lpstr>
      <vt:lpstr>1_HTML5</vt:lpstr>
      <vt:lpstr>2_White with Consolas font for code slides</vt:lpstr>
      <vt:lpstr>Responsible Web Design*</vt:lpstr>
      <vt:lpstr>Module Topic</vt:lpstr>
      <vt:lpstr>Agenda</vt:lpstr>
      <vt:lpstr>For each technology/feature</vt:lpstr>
      <vt:lpstr>Feature Description</vt:lpstr>
      <vt:lpstr> Some Code</vt:lpstr>
      <vt:lpstr>Browser Support for Feature X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Satrom</dc:creator>
  <cp:lastModifiedBy>Clark Sell</cp:lastModifiedBy>
  <cp:revision>13</cp:revision>
  <dcterms:created xsi:type="dcterms:W3CDTF">2012-01-03T16:41:51Z</dcterms:created>
  <dcterms:modified xsi:type="dcterms:W3CDTF">2012-01-09T19:30:16Z</dcterms:modified>
</cp:coreProperties>
</file>