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0" r:id="rId2"/>
    <p:sldMasterId id="2147483682" r:id="rId3"/>
    <p:sldMasterId id="2147483702" r:id="rId4"/>
  </p:sldMasterIdLst>
  <p:notesMasterIdLst>
    <p:notesMasterId r:id="rId14"/>
  </p:notesMasterIdLst>
  <p:sldIdLst>
    <p:sldId id="256" r:id="rId5"/>
    <p:sldId id="260" r:id="rId6"/>
    <p:sldId id="258" r:id="rId7"/>
    <p:sldId id="259" r:id="rId8"/>
    <p:sldId id="257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0" autoAdjust="0"/>
    <p:restoredTop sz="86589" autoAdjust="0"/>
  </p:normalViewPr>
  <p:slideViewPr>
    <p:cSldViewPr snapToGrid="0" snapToObjects="1">
      <p:cViewPr varScale="1">
        <p:scale>
          <a:sx n="105" d="100"/>
          <a:sy n="105" d="100"/>
        </p:scale>
        <p:origin x="-53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A0DBE-4458-7349-8DB4-B45B1B6487F3}" type="datetimeFigureOut">
              <a:rPr lang="en-US" smtClean="0"/>
              <a:t>1/3/12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65C51-ACD0-EB42-9E75-DB57B27F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37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65C51-ACD0-EB42-9E75-DB57B27F61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25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e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eg"/><Relationship Id="rId3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e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664" y="2265475"/>
            <a:ext cx="7683913" cy="1523497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662" y="4703875"/>
            <a:ext cx="7683914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742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799"/>
            <a:ext cx="8363938" cy="2000548"/>
          </a:xfrm>
        </p:spPr>
        <p:txBody>
          <a:bodyPr/>
          <a:lstStyle>
            <a:lvl1pPr marL="460375" indent="-460375">
              <a:lnSpc>
                <a:spcPct val="90000"/>
              </a:lnSpc>
              <a:buFontTx/>
              <a:buBlip>
                <a:blip r:embed="rId2"/>
              </a:buBlip>
              <a:defRPr/>
            </a:lvl1pPr>
            <a:lvl2pPr marL="855663" indent="-395288">
              <a:lnSpc>
                <a:spcPct val="90000"/>
              </a:lnSpc>
              <a:buFontTx/>
              <a:buBlip>
                <a:blip r:embed="rId2"/>
              </a:buBlip>
              <a:defRPr/>
            </a:lvl2pPr>
            <a:lvl3pPr marL="1258888" indent="-403225">
              <a:lnSpc>
                <a:spcPct val="90000"/>
              </a:lnSpc>
              <a:buFontTx/>
              <a:buBlip>
                <a:blip r:embed="rId2"/>
              </a:buBlip>
              <a:defRPr/>
            </a:lvl3pPr>
            <a:lvl4pPr marL="1604963" indent="-346075">
              <a:lnSpc>
                <a:spcPct val="90000"/>
              </a:lnSpc>
              <a:buFontTx/>
              <a:buBlip>
                <a:blip r:embed="rId2"/>
              </a:buBlip>
              <a:defRPr/>
            </a:lvl4pPr>
            <a:lvl5pPr marL="1941513" indent="-336550">
              <a:lnSpc>
                <a:spcPct val="90000"/>
              </a:lnSpc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7607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436" y="1447802"/>
            <a:ext cx="4115872" cy="2134431"/>
          </a:xfrm>
        </p:spPr>
        <p:txBody>
          <a:bodyPr/>
          <a:lstStyle>
            <a:lvl1pPr marL="339976" indent="-339976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338" indent="-325424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53785" indent="-288384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618" indent="-273833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6002" indent="-280447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501" y="1447802"/>
            <a:ext cx="4115872" cy="2134431"/>
          </a:xfrm>
        </p:spPr>
        <p:txBody>
          <a:bodyPr/>
          <a:lstStyle>
            <a:lvl1pPr marL="347914" indent="-347914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338" indent="-339976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61722" indent="-302936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618" indent="-265896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6002" indent="-273833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081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58895"/>
            <a:ext cx="4115872" cy="69890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1" y="2133601"/>
            <a:ext cx="4114800" cy="1860253"/>
          </a:xfrm>
        </p:spPr>
        <p:txBody>
          <a:bodyPr/>
          <a:lstStyle>
            <a:lvl1pPr marL="281770" indent="-281770">
              <a:buFontTx/>
              <a:buBlip>
                <a:blip r:embed="rId2"/>
              </a:buBlip>
              <a:defRPr sz="2300"/>
            </a:lvl1pPr>
            <a:lvl2pPr marL="562218" indent="-265896">
              <a:buFontTx/>
              <a:buBlip>
                <a:blip r:embed="rId2"/>
              </a:buBlip>
              <a:defRPr sz="2000"/>
            </a:lvl2pPr>
            <a:lvl3pPr marL="813562" indent="-243407">
              <a:buFontTx/>
              <a:buBlip>
                <a:blip r:embed="rId2"/>
              </a:buBlip>
              <a:defRPr sz="1800"/>
            </a:lvl3pPr>
            <a:lvl4pPr marL="1050354" indent="-228856">
              <a:buFontTx/>
              <a:buBlip>
                <a:blip r:embed="rId2"/>
              </a:buBlip>
              <a:defRPr sz="1700"/>
            </a:lvl4pPr>
            <a:lvl5pPr marL="1279210" indent="-206367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058895"/>
            <a:ext cx="4115872" cy="69890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133602"/>
            <a:ext cx="4115872" cy="1860253"/>
          </a:xfrm>
        </p:spPr>
        <p:txBody>
          <a:bodyPr/>
          <a:lstStyle>
            <a:lvl1pPr marL="296321" indent="-296321">
              <a:buFontTx/>
              <a:buBlip>
                <a:blip r:embed="rId2"/>
              </a:buBlip>
              <a:defRPr sz="2300"/>
            </a:lvl1pPr>
            <a:lvl2pPr marL="570155" indent="-273833">
              <a:buFontTx/>
              <a:buBlip>
                <a:blip r:embed="rId2"/>
              </a:buBlip>
              <a:defRPr sz="2000"/>
            </a:lvl2pPr>
            <a:lvl3pPr marL="821499" indent="-244730">
              <a:buFontTx/>
              <a:buBlip>
                <a:blip r:embed="rId2"/>
              </a:buBlip>
              <a:defRPr sz="1800"/>
            </a:lvl3pPr>
            <a:lvl4pPr marL="1050354" indent="-236793">
              <a:buFontTx/>
              <a:buBlip>
                <a:blip r:embed="rId2"/>
              </a:buBlip>
              <a:defRPr sz="1700"/>
            </a:lvl4pPr>
            <a:lvl5pPr marL="1279210" indent="-220919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4627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984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09629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25854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WALKIN - Prints in GRAYSCALE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2392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2"/>
            <a:ext cx="8363938" cy="200567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8978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2"/>
            <a:ext cx="8363938" cy="200567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9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471246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alpha val="99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8" y="1905003"/>
            <a:ext cx="8363937" cy="200567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7623" y="2431024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7624" y="4191003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6792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alpha val="99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8" y="1905007"/>
            <a:ext cx="8363937" cy="21082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142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7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663" y="2265473"/>
            <a:ext cx="7683913" cy="1523497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662" y="4703873"/>
            <a:ext cx="7683914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742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663" y="2265473"/>
            <a:ext cx="7683913" cy="1523497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662" y="4703873"/>
            <a:ext cx="7683914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742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7623" y="2431024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7623" y="4191001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6792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55047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3" y="4189144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415947708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3" y="4191001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32875519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3" y="4191001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863944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3" y="4191001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39022656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3" y="4191001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9194965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206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0"/>
            <a:ext cx="8363938" cy="20056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16189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55047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4" y="4189146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415947708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206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2000548"/>
          </a:xfrm>
        </p:spPr>
        <p:txBody>
          <a:bodyPr/>
          <a:lstStyle>
            <a:lvl1pPr marL="460375" indent="-460375">
              <a:buFontTx/>
              <a:buBlip>
                <a:blip r:embed="rId3"/>
              </a:buBlip>
              <a:defRPr/>
            </a:lvl1pPr>
            <a:lvl2pPr marL="855663" indent="-395288">
              <a:buFontTx/>
              <a:buBlip>
                <a:blip r:embed="rId3"/>
              </a:buBlip>
              <a:defRPr/>
            </a:lvl2pPr>
            <a:lvl3pPr marL="1258888" indent="-403225">
              <a:buFontTx/>
              <a:buBlip>
                <a:blip r:embed="rId3"/>
              </a:buBlip>
              <a:defRPr/>
            </a:lvl3pPr>
            <a:lvl4pPr marL="1604963" indent="-346075">
              <a:buFontTx/>
              <a:buBlip>
                <a:blip r:embed="rId3"/>
              </a:buBlip>
              <a:defRPr/>
            </a:lvl4pPr>
            <a:lvl5pPr marL="1941513" indent="-336550"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3722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799"/>
            <a:ext cx="8363938" cy="2000548"/>
          </a:xfrm>
        </p:spPr>
        <p:txBody>
          <a:bodyPr/>
          <a:lstStyle>
            <a:lvl1pPr marL="460375" indent="-460375">
              <a:lnSpc>
                <a:spcPct val="90000"/>
              </a:lnSpc>
              <a:buFontTx/>
              <a:buBlip>
                <a:blip r:embed="rId2"/>
              </a:buBlip>
              <a:defRPr/>
            </a:lvl1pPr>
            <a:lvl2pPr marL="855663" indent="-395288">
              <a:lnSpc>
                <a:spcPct val="90000"/>
              </a:lnSpc>
              <a:buFontTx/>
              <a:buBlip>
                <a:blip r:embed="rId2"/>
              </a:buBlip>
              <a:defRPr/>
            </a:lvl2pPr>
            <a:lvl3pPr marL="1258888" indent="-403225">
              <a:lnSpc>
                <a:spcPct val="90000"/>
              </a:lnSpc>
              <a:buFontTx/>
              <a:buBlip>
                <a:blip r:embed="rId2"/>
              </a:buBlip>
              <a:defRPr/>
            </a:lvl3pPr>
            <a:lvl4pPr marL="1604963" indent="-346075">
              <a:lnSpc>
                <a:spcPct val="90000"/>
              </a:lnSpc>
              <a:buFontTx/>
              <a:buBlip>
                <a:blip r:embed="rId2"/>
              </a:buBlip>
              <a:defRPr/>
            </a:lvl4pPr>
            <a:lvl5pPr marL="1941513" indent="-336550">
              <a:lnSpc>
                <a:spcPct val="90000"/>
              </a:lnSpc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7607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436" y="1447801"/>
            <a:ext cx="4115872" cy="2134431"/>
          </a:xfrm>
        </p:spPr>
        <p:txBody>
          <a:bodyPr/>
          <a:lstStyle>
            <a:lvl1pPr marL="339976" indent="-339976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338" indent="-325424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53785" indent="-288384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618" indent="-273833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6002" indent="-280447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501" y="1447801"/>
            <a:ext cx="4115872" cy="2134431"/>
          </a:xfrm>
        </p:spPr>
        <p:txBody>
          <a:bodyPr/>
          <a:lstStyle>
            <a:lvl1pPr marL="347914" indent="-347914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338" indent="-339976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61722" indent="-302936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618" indent="-265896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6002" indent="-273833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081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58893"/>
            <a:ext cx="4115872" cy="69890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133600"/>
            <a:ext cx="4114800" cy="1860253"/>
          </a:xfrm>
        </p:spPr>
        <p:txBody>
          <a:bodyPr/>
          <a:lstStyle>
            <a:lvl1pPr marL="281770" indent="-281770">
              <a:buFontTx/>
              <a:buBlip>
                <a:blip r:embed="rId2"/>
              </a:buBlip>
              <a:defRPr sz="2300"/>
            </a:lvl1pPr>
            <a:lvl2pPr marL="562218" indent="-265896">
              <a:buFontTx/>
              <a:buBlip>
                <a:blip r:embed="rId2"/>
              </a:buBlip>
              <a:defRPr sz="2000"/>
            </a:lvl2pPr>
            <a:lvl3pPr marL="813562" indent="-243407">
              <a:buFontTx/>
              <a:buBlip>
                <a:blip r:embed="rId2"/>
              </a:buBlip>
              <a:defRPr sz="1800"/>
            </a:lvl3pPr>
            <a:lvl4pPr marL="1050354" indent="-228856">
              <a:buFontTx/>
              <a:buBlip>
                <a:blip r:embed="rId2"/>
              </a:buBlip>
              <a:defRPr sz="1700"/>
            </a:lvl4pPr>
            <a:lvl5pPr marL="1279210" indent="-206367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058893"/>
            <a:ext cx="4115872" cy="69890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133601"/>
            <a:ext cx="4115872" cy="1860253"/>
          </a:xfrm>
        </p:spPr>
        <p:txBody>
          <a:bodyPr/>
          <a:lstStyle>
            <a:lvl1pPr marL="296321" indent="-296321">
              <a:buFontTx/>
              <a:buBlip>
                <a:blip r:embed="rId2"/>
              </a:buBlip>
              <a:defRPr sz="2300"/>
            </a:lvl1pPr>
            <a:lvl2pPr marL="570155" indent="-273833">
              <a:buFontTx/>
              <a:buBlip>
                <a:blip r:embed="rId2"/>
              </a:buBlip>
              <a:defRPr sz="2000"/>
            </a:lvl2pPr>
            <a:lvl3pPr marL="821499" indent="-244730">
              <a:buFontTx/>
              <a:buBlip>
                <a:blip r:embed="rId2"/>
              </a:buBlip>
              <a:defRPr sz="1800"/>
            </a:lvl3pPr>
            <a:lvl4pPr marL="1050354" indent="-236793">
              <a:buFontTx/>
              <a:buBlip>
                <a:blip r:embed="rId2"/>
              </a:buBlip>
              <a:defRPr sz="1700"/>
            </a:lvl4pPr>
            <a:lvl5pPr marL="1279210" indent="-220919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4627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984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09629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25854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WALKIN - Prints in GRAYSCALE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2392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567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8978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567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471246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4" y="4191003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32875519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alpha val="99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905001"/>
            <a:ext cx="8363937" cy="200567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alpha val="99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8" y="1905005"/>
            <a:ext cx="8363937" cy="21082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142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4" y="4191003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863944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4" y="4191003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39022656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4" y="4191003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9194965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206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2"/>
            <a:ext cx="8363938" cy="20056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16189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206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2000548"/>
          </a:xfrm>
        </p:spPr>
        <p:txBody>
          <a:bodyPr/>
          <a:lstStyle>
            <a:lvl1pPr marL="460375" indent="-460375">
              <a:buFontTx/>
              <a:buBlip>
                <a:blip r:embed="rId3"/>
              </a:buBlip>
              <a:defRPr/>
            </a:lvl1pPr>
            <a:lvl2pPr marL="855663" indent="-395288">
              <a:buFontTx/>
              <a:buBlip>
                <a:blip r:embed="rId3"/>
              </a:buBlip>
              <a:defRPr/>
            </a:lvl2pPr>
            <a:lvl3pPr marL="1258888" indent="-403225">
              <a:buFontTx/>
              <a:buBlip>
                <a:blip r:embed="rId3"/>
              </a:buBlip>
              <a:defRPr/>
            </a:lvl3pPr>
            <a:lvl4pPr marL="1604963" indent="-346075">
              <a:buFontTx/>
              <a:buBlip>
                <a:blip r:embed="rId3"/>
              </a:buBlip>
              <a:defRPr/>
            </a:lvl4pPr>
            <a:lvl5pPr marL="1941513" indent="-336550"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37228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jpeg"/><Relationship Id="rId22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20" Type="http://schemas.openxmlformats.org/officeDocument/2006/relationships/theme" Target="../theme/theme3.xml"/><Relationship Id="rId21" Type="http://schemas.openxmlformats.org/officeDocument/2006/relationships/image" Target="../media/image1.jpeg"/><Relationship Id="rId22" Type="http://schemas.openxmlformats.org/officeDocument/2006/relationships/image" Target="../media/image2.png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theme" Target="../theme/theme4.xml"/><Relationship Id="rId3" Type="http://schemas.openxmlformats.org/officeDocument/2006/relationships/image" Target="../media/image1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206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447800"/>
            <a:ext cx="8363937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65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2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5"/>
            <a:ext cx="8363938" cy="6206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7" y="1905005"/>
            <a:ext cx="8363936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47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704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chemeClr val="accent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206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447800"/>
            <a:ext cx="8363937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65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2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3"/>
            <a:ext cx="8363938" cy="6206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7" y="1905003"/>
            <a:ext cx="8363936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47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chemeClr val="accent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rPr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940327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77108"/>
          </a:xfrm>
        </p:spPr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rPr>
              <a:t>Module Topic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2"/>
            <a:ext cx="8363938" cy="1337802"/>
          </a:xfrm>
        </p:spPr>
        <p:txBody>
          <a:bodyPr/>
          <a:lstStyle/>
          <a:p>
            <a:r>
              <a:rPr lang="en-US" dirty="0" smtClean="0"/>
              <a:t>A brief description of the technology group, and a screenshot of a major component or related image</a:t>
            </a:r>
          </a:p>
        </p:txBody>
      </p:sp>
    </p:spTree>
    <p:extLst>
      <p:ext uri="{BB962C8B-B14F-4D97-AF65-F5344CB8AC3E}">
        <p14:creationId xmlns:p14="http://schemas.microsoft.com/office/powerpoint/2010/main" val="130175412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77108"/>
          </a:xfrm>
        </p:spPr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rPr>
              <a:t>Agenda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2"/>
            <a:ext cx="8363938" cy="451406"/>
          </a:xfrm>
        </p:spPr>
        <p:txBody>
          <a:bodyPr/>
          <a:lstStyle/>
          <a:p>
            <a:r>
              <a:rPr lang="en-US" dirty="0" smtClean="0"/>
              <a:t>List each technology to be covered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01174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rPr>
              <a:t>For each technology/feature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Duplicate the next 3 slides, then</a:t>
            </a:r>
          </a:p>
          <a:p>
            <a:r>
              <a:rPr lang="en-US" dirty="0" smtClean="0"/>
              <a:t>** REMOVE THIS SLIDE 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1561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77108"/>
          </a:xfrm>
        </p:spPr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rPr>
              <a:t>Feature Description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2"/>
            <a:ext cx="8363938" cy="1337802"/>
          </a:xfrm>
        </p:spPr>
        <p:txBody>
          <a:bodyPr/>
          <a:lstStyle/>
          <a:p>
            <a:r>
              <a:rPr lang="en-US" dirty="0" smtClean="0"/>
              <a:t>A brief description of the technology in question, and maybe a screenshot of the feature in action</a:t>
            </a:r>
          </a:p>
        </p:txBody>
      </p:sp>
    </p:spTree>
    <p:extLst>
      <p:ext uri="{BB962C8B-B14F-4D97-AF65-F5344CB8AC3E}">
        <p14:creationId xmlns:p14="http://schemas.microsoft.com/office/powerpoint/2010/main" val="2823387511"/>
      </p:ext>
    </p:extLst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77108"/>
          </a:xfrm>
        </p:spPr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solidFill>
                  <a:schemeClr val="accent1"/>
                </a:solidFill>
                <a:effectLst/>
              </a:rPr>
              <a:t> Some Code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905003"/>
            <a:ext cx="8363937" cy="451406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Show some sample code (if relevant)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8047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rPr>
              <a:t>Browser Support for Feature X	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0461279"/>
              </p:ext>
            </p:extLst>
          </p:nvPr>
        </p:nvGraphicFramePr>
        <p:xfrm>
          <a:off x="653147" y="2412276"/>
          <a:ext cx="7836622" cy="1940558"/>
        </p:xfrm>
        <a:graphic>
          <a:graphicData uri="http://schemas.openxmlformats.org/drawingml/2006/table">
            <a:tbl>
              <a:tblPr firstRow="1" bandCol="1">
                <a:tableStyleId>{B301B821-A1FF-4177-AEE7-76D212191A09}</a:tableStyleId>
              </a:tblPr>
              <a:tblGrid>
                <a:gridCol w="1161139"/>
                <a:gridCol w="1185333"/>
                <a:gridCol w="1100667"/>
                <a:gridCol w="1112762"/>
                <a:gridCol w="1124857"/>
                <a:gridCol w="689428"/>
                <a:gridCol w="701524"/>
                <a:gridCol w="760912"/>
              </a:tblGrid>
              <a:tr h="405914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Mobile</a:t>
                      </a:r>
                      <a:endParaRPr lang="en-US" dirty="0">
                        <a:solidFill>
                          <a:srgbClr val="FFC425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5552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9</a:t>
                      </a:r>
                      <a:endParaRPr lang="en-US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9</a:t>
                      </a:r>
                      <a:endParaRPr lang="en-US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08" y="2574169"/>
            <a:ext cx="1042309" cy="104230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324" y="2581882"/>
            <a:ext cx="1037771" cy="103777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650" y="2578707"/>
            <a:ext cx="956731" cy="104094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0809" y="2570240"/>
            <a:ext cx="1046238" cy="104623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6591" y="2580672"/>
            <a:ext cx="1038981" cy="103898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7332" y="2914712"/>
            <a:ext cx="701766" cy="70176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931" y="2992362"/>
            <a:ext cx="624116" cy="62411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9573" y="2992362"/>
            <a:ext cx="639387" cy="63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648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531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77108"/>
          </a:xfrm>
        </p:spPr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solidFill>
                  <a:schemeClr val="accent1"/>
                </a:solidFill>
                <a:effectLst/>
              </a:rPr>
              <a:t>Lab Instructions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905003"/>
            <a:ext cx="8363937" cy="451406"/>
          </a:xfrm>
        </p:spPr>
        <p:txBody>
          <a:bodyPr/>
          <a:lstStyle/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11698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TML5">
  <a:themeElements>
    <a:clrScheme name="MS_TechEd_NorthAmerica_2011">
      <a:dk1>
        <a:srgbClr val="000000"/>
      </a:dk1>
      <a:lt1>
        <a:srgbClr val="FFFFFF"/>
      </a:lt1>
      <a:dk2>
        <a:srgbClr val="03C2F1"/>
      </a:dk2>
      <a:lt2>
        <a:srgbClr val="005A84"/>
      </a:lt2>
      <a:accent1>
        <a:srgbClr val="FFC425"/>
      </a:accent1>
      <a:accent2>
        <a:srgbClr val="F15C44"/>
      </a:accent2>
      <a:accent3>
        <a:srgbClr val="ED1977"/>
      </a:accent3>
      <a:accent4>
        <a:srgbClr val="FAA634"/>
      </a:accent4>
      <a:accent5>
        <a:srgbClr val="59585A"/>
      </a:accent5>
      <a:accent6>
        <a:srgbClr val="777777"/>
      </a:accent6>
      <a:hlink>
        <a:srgbClr val="F0ED7B"/>
      </a:hlink>
      <a:folHlink>
        <a:srgbClr val="F3EB4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tx2">
                <a:lumMod val="50000"/>
              </a:schemeClr>
            </a:gs>
            <a:gs pos="80000">
              <a:schemeClr val="tx2"/>
            </a:gs>
            <a:gs pos="100000">
              <a:schemeClr val="tx2"/>
            </a:gs>
          </a:gsLst>
        </a:gradFill>
        <a:ln>
          <a:solidFill>
            <a:schemeClr val="tx2"/>
          </a:solidFill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200" dirty="0" smtClean="0">
            <a:solidFill>
              <a:schemeClr val="tx1">
                <a:alpha val="99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White with Consolas font for code slides">
  <a:themeElements>
    <a:clrScheme name="MS_TechEd_NorthAmerica_2011">
      <a:dk1>
        <a:srgbClr val="000000"/>
      </a:dk1>
      <a:lt1>
        <a:srgbClr val="FFFFFF"/>
      </a:lt1>
      <a:dk2>
        <a:srgbClr val="03C2F1"/>
      </a:dk2>
      <a:lt2>
        <a:srgbClr val="005A84"/>
      </a:lt2>
      <a:accent1>
        <a:srgbClr val="FFC425"/>
      </a:accent1>
      <a:accent2>
        <a:srgbClr val="F15C44"/>
      </a:accent2>
      <a:accent3>
        <a:srgbClr val="ED1977"/>
      </a:accent3>
      <a:accent4>
        <a:srgbClr val="FAA634"/>
      </a:accent4>
      <a:accent5>
        <a:srgbClr val="59585A"/>
      </a:accent5>
      <a:accent6>
        <a:srgbClr val="777777"/>
      </a:accent6>
      <a:hlink>
        <a:srgbClr val="F0ED7B"/>
      </a:hlink>
      <a:folHlink>
        <a:srgbClr val="F3EB4F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HTML5">
  <a:themeElements>
    <a:clrScheme name="MS_TechEd_NorthAmerica_2011">
      <a:dk1>
        <a:srgbClr val="000000"/>
      </a:dk1>
      <a:lt1>
        <a:srgbClr val="FFFFFF"/>
      </a:lt1>
      <a:dk2>
        <a:srgbClr val="03C2F1"/>
      </a:dk2>
      <a:lt2>
        <a:srgbClr val="005A84"/>
      </a:lt2>
      <a:accent1>
        <a:srgbClr val="FFC425"/>
      </a:accent1>
      <a:accent2>
        <a:srgbClr val="F15C44"/>
      </a:accent2>
      <a:accent3>
        <a:srgbClr val="ED1977"/>
      </a:accent3>
      <a:accent4>
        <a:srgbClr val="FAA634"/>
      </a:accent4>
      <a:accent5>
        <a:srgbClr val="59585A"/>
      </a:accent5>
      <a:accent6>
        <a:srgbClr val="777777"/>
      </a:accent6>
      <a:hlink>
        <a:srgbClr val="F0ED7B"/>
      </a:hlink>
      <a:folHlink>
        <a:srgbClr val="F3EB4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tx2">
                <a:lumMod val="50000"/>
              </a:schemeClr>
            </a:gs>
            <a:gs pos="80000">
              <a:schemeClr val="tx2"/>
            </a:gs>
            <a:gs pos="100000">
              <a:schemeClr val="tx2"/>
            </a:gs>
          </a:gsLst>
        </a:gradFill>
        <a:ln>
          <a:solidFill>
            <a:schemeClr val="tx2"/>
          </a:solidFill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200" dirty="0" smtClean="0">
            <a:solidFill>
              <a:schemeClr val="tx1">
                <a:alpha val="99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White with Consolas font for code slides">
  <a:themeElements>
    <a:clrScheme name="MS_TechEd_NorthAmerica_2011">
      <a:dk1>
        <a:srgbClr val="000000"/>
      </a:dk1>
      <a:lt1>
        <a:srgbClr val="FFFFFF"/>
      </a:lt1>
      <a:dk2>
        <a:srgbClr val="03C2F1"/>
      </a:dk2>
      <a:lt2>
        <a:srgbClr val="005A84"/>
      </a:lt2>
      <a:accent1>
        <a:srgbClr val="FFC425"/>
      </a:accent1>
      <a:accent2>
        <a:srgbClr val="F15C44"/>
      </a:accent2>
      <a:accent3>
        <a:srgbClr val="ED1977"/>
      </a:accent3>
      <a:accent4>
        <a:srgbClr val="FAA634"/>
      </a:accent4>
      <a:accent5>
        <a:srgbClr val="59585A"/>
      </a:accent5>
      <a:accent6>
        <a:srgbClr val="777777"/>
      </a:accent6>
      <a:hlink>
        <a:srgbClr val="F0ED7B"/>
      </a:hlink>
      <a:folHlink>
        <a:srgbClr val="F3EB4F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HTML5.thmx</Template>
  <TotalTime>81</TotalTime>
  <Words>91</Words>
  <Application>Microsoft Macintosh PowerPoint</Application>
  <PresentationFormat>On-screen Show (4:3)</PresentationFormat>
  <Paragraphs>19</Paragraphs>
  <Slides>9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HTML5</vt:lpstr>
      <vt:lpstr>1_White with Consolas font for code slides</vt:lpstr>
      <vt:lpstr>1_HTML5</vt:lpstr>
      <vt:lpstr>2_White with Consolas font for code slides</vt:lpstr>
      <vt:lpstr>Title</vt:lpstr>
      <vt:lpstr>Module Topic</vt:lpstr>
      <vt:lpstr>Agenda</vt:lpstr>
      <vt:lpstr>For each technology/feature</vt:lpstr>
      <vt:lpstr>Feature Description</vt:lpstr>
      <vt:lpstr> Some Code</vt:lpstr>
      <vt:lpstr>Browser Support for Feature X </vt:lpstr>
      <vt:lpstr>PowerPoint Presentation</vt:lpstr>
      <vt:lpstr>Lab Instructions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Satrom</dc:creator>
  <cp:lastModifiedBy>Brandon Satrom</cp:lastModifiedBy>
  <cp:revision>8</cp:revision>
  <dcterms:created xsi:type="dcterms:W3CDTF">2012-01-03T16:41:51Z</dcterms:created>
  <dcterms:modified xsi:type="dcterms:W3CDTF">2012-01-03T20:08:46Z</dcterms:modified>
</cp:coreProperties>
</file>