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b3c2ca6ce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b3c2ca6ce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b3c2ca6ce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b3c2ca6ce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b3c2ca6ce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b3c2ca6ce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b3c2ca6ce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b3c2ca6ce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b3c2ca6ce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b3c2ca6ce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b3c2ca6ce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b3c2ca6ce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b3c2ca6c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b3c2ca6c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b3c2ca6c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b3c2ca6c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b3c2ca6ce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b3c2ca6ce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b3c2ca6ce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b3c2ca6ce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b3c2ca6ce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b3c2ca6ce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b3c2ca6ce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b3c2ca6ce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b3c2ca6ce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b3c2ca6ce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Shopping Cart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Selling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Remove</a:t>
            </a:r>
            <a:endParaRPr sz="3200"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Removes the selected item from the cart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Done via itemID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Removes only one copy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Remove</a:t>
            </a:r>
            <a:endParaRPr sz="3200"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63" y="1567552"/>
            <a:ext cx="7678764" cy="35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Checkout</a:t>
            </a:r>
            <a:endParaRPr sz="3200"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Displays the total cost of the shopping cart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Removes all items from the shopping cart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Checkout</a:t>
            </a:r>
            <a:endParaRPr sz="3200"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903" y="1567553"/>
            <a:ext cx="7592100" cy="35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Thank You</a:t>
            </a:r>
            <a:endParaRPr sz="3200"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Thank you for your time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5" name="Google Shape;215;p26"/>
          <p:cNvSpPr txBox="1"/>
          <p:nvPr>
            <p:ph idx="4294967295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Christopher Selling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Tech Stack</a:t>
            </a:r>
            <a:endParaRPr sz="32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Scala 2.13 as the primary language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MySQL for database management and access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SBT in IntelliJ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User Commands</a:t>
            </a:r>
            <a:endParaRPr sz="32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6171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Browse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Cart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Add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Remove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Checkout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Browse</a:t>
            </a:r>
            <a:endParaRPr sz="32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Reads from</a:t>
            </a:r>
            <a:r>
              <a:rPr lang="en" sz="1800"/>
              <a:t> the Store’s Database and displays on screen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Pattern matching by name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Browse by Department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Browse</a:t>
            </a:r>
            <a:endParaRPr sz="32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072" y="1307850"/>
            <a:ext cx="362335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429" y="1307850"/>
            <a:ext cx="338128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Cart</a:t>
            </a:r>
            <a:endParaRPr sz="32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Lets the user view his cart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Cart is stored in the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Cart remains populated between sessions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Cart</a:t>
            </a:r>
            <a:endParaRPr sz="320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675" y="1567538"/>
            <a:ext cx="724852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Add</a:t>
            </a:r>
            <a:endParaRPr sz="3200"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Adds the selected item to the shopping cart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Done via itemID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Can have duplicate items in the cart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Add</a:t>
            </a:r>
            <a:endParaRPr sz="3200"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50" y="1567551"/>
            <a:ext cx="7484311" cy="35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