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74" r:id="rId4"/>
    <p:sldId id="272" r:id="rId5"/>
    <p:sldId id="271" r:id="rId6"/>
    <p:sldId id="273" r:id="rId7"/>
    <p:sldId id="256" r:id="rId8"/>
    <p:sldId id="257" r:id="rId9"/>
    <p:sldId id="258" r:id="rId10"/>
    <p:sldId id="259" r:id="rId11"/>
    <p:sldId id="264" r:id="rId12"/>
    <p:sldId id="265" r:id="rId13"/>
    <p:sldId id="266" r:id="rId14"/>
    <p:sldId id="276" r:id="rId15"/>
    <p:sldId id="275" r:id="rId16"/>
    <p:sldId id="278" r:id="rId17"/>
    <p:sldId id="277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548235"/>
    <a:srgbClr val="C325CF"/>
    <a:srgbClr val="F2C7F5"/>
    <a:srgbClr val="F5E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929-6A5D-4513-B9A0-B64ABFA2687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F1708-1672-4658-88A6-86C27500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5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98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996f3be0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996f3be0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10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996f3be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996f3be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81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996f3be0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996f3be0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72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996f3be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996f3be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6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96f3be0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996f3be0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96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FEA08-A5A6-49B5-AE80-395653782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5C7431-406E-42FF-B484-B1602427A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7808A-21A8-44FF-937E-5991EFAD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E0637-FD41-452D-9BEF-6E08DA8A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6A656-05C4-4981-BD5E-84BD25E3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0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0E04C-2EB5-400C-A2AA-60688768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10BAF-8435-40AF-8123-E197A236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58101-ADF5-4BF7-91BB-FC70C2B5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FFF8F-22C2-4311-A072-67D4158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7DC4E-6276-4CFE-A4BD-2E3AA31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84528F-0A72-4CC2-86EC-5D6F3D549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1768C0-96DA-4626-B7B3-515709309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7A4CF-5AFB-4233-9268-4C97A3CE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3BD6-4C50-4D54-A722-1952ED16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55D66-8064-4C0A-B77D-52A935CC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2806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09818-9B36-43C6-A563-A4BCE6D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5E27E-E472-49B8-86F5-FA304D46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06121-F5D1-4F5D-BBDB-EAD8F482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CEDF0-6648-490E-9C84-EDA0FE8E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064AD-7254-4FCA-BCF9-8FC87E9B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BA36B-BFA4-45D5-BB7A-80800492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16AE5-F298-4FE2-90B6-155ECD9E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516D0-E39A-45C2-B680-3F355105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044FA-BC72-476F-B5C6-DDED6192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2D660-0BB0-447C-8D69-B966728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1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1C04F-BC70-40E5-90B5-0B8024F1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BE403-C36B-42AF-8884-285A6CB05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8D85F-7CBD-41C5-B2A1-ED0C9A201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C968F-3B73-4ABC-936D-B8C9298B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DC8F9-AA96-402E-BDF9-7CAC8CF5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B409C-4EE6-4961-8A0D-57675054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89F86-D05C-4C0A-A1CE-C16E4F3A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05267-2B09-458C-B25C-2C836EC4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818D9D-8516-43C8-8224-77A6E2A2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ACEF1A-F5E7-4406-87D3-0D9EBABBB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95D23-3D81-4767-AD9D-E2834137B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BD7633-D562-4900-955A-79B43DE9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08B631-40FA-4145-9EC1-B423C415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71B0DC-22AE-4C29-8466-DDB21D8A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0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35CCD-8121-4620-833E-CB5F3182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24FBB1-9F88-4CA1-B566-F81669E0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9D79B-D728-438F-87CC-2587ECFE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232E1-99E3-4CAD-9206-68AA6BCD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BFB796-606D-4FEC-97E8-C9C343D3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41AB2F-ACD6-4773-8134-EF80A53E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ADF9C-A272-4256-A294-F1C291F8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64946-8732-40B2-BE40-B2F0F8F8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2D669-4AB5-4AF1-83FB-4B6C57EA7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CEA31-B80F-4A45-9283-BED4F9A1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F3FC8-C8F0-4462-864F-C4E44D2D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4D022-54F0-4382-AE8F-D35AB724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7EED6-1683-46DA-976B-DFCB325B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6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F3417-0F7C-466F-AA9E-55929FB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613FFB-5DBA-4409-951F-FD112BF22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E2232E-0791-4D41-9DB6-4FF1222FF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21C9F-E9D2-4ACA-A3D2-971D7C40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7B63D-4BDD-4926-9D05-1AB26DCC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30189-51C9-4B74-BE95-265F337B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3571C0-282B-4853-862E-AE8B50DC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45ACE-DDD6-4D3A-B37D-5E94E335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52109-9189-494D-BED4-03D1DA1D4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EC87-D5A8-4C88-B34C-B9F5643EDBA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CB50E-612B-40E5-9EC8-EA98F8ABA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09C26-3711-4B24-9E6E-62D32FF16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3903-A7F7-43EB-8722-BC85B010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7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7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55000"/>
          </a:srgb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415600" y="52500"/>
            <a:ext cx="11360800" cy="6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ko"/>
              <a:t>첫화면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flipV="1">
            <a:off x="38316" y="1779787"/>
            <a:ext cx="12153683" cy="45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160633" y="4038600"/>
            <a:ext cx="3135200" cy="227006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  <a:p>
            <a:endParaRPr sz="2400" dirty="0"/>
          </a:p>
          <a:p>
            <a:endParaRPr sz="2400" dirty="0"/>
          </a:p>
          <a:p>
            <a:endParaRPr lang="en-US" altLang="ko" sz="1400" dirty="0" smtClean="0"/>
          </a:p>
          <a:p>
            <a:endParaRPr lang="en-US" altLang="ko" sz="1400" dirty="0"/>
          </a:p>
          <a:p>
            <a:r>
              <a:rPr lang="ko" altLang="en-US" sz="1400" dirty="0" smtClean="0"/>
              <a:t>리뷰</a:t>
            </a:r>
            <a:r>
              <a:rPr lang="en-US" altLang="ko" sz="1400" dirty="0"/>
              <a:t>1</a:t>
            </a:r>
            <a:endParaRPr sz="1400" dirty="0"/>
          </a:p>
        </p:txBody>
      </p:sp>
      <p:sp>
        <p:nvSpPr>
          <p:cNvPr id="62" name="Google Shape;62;p13"/>
          <p:cNvSpPr/>
          <p:nvPr/>
        </p:nvSpPr>
        <p:spPr>
          <a:xfrm>
            <a:off x="4615033" y="4038600"/>
            <a:ext cx="3135200" cy="227006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  <a:p>
            <a:endParaRPr sz="2400" dirty="0"/>
          </a:p>
          <a:p>
            <a:endParaRPr sz="2400" dirty="0"/>
          </a:p>
          <a:p>
            <a:endParaRPr lang="en-US" altLang="ko" sz="2400" dirty="0" smtClean="0"/>
          </a:p>
          <a:p>
            <a:r>
              <a:rPr lang="ko" altLang="en-US" sz="1400" dirty="0" smtClean="0"/>
              <a:t>리뷰</a:t>
            </a:r>
            <a:r>
              <a:rPr lang="en-US" altLang="ko" sz="1400" dirty="0"/>
              <a:t>2</a:t>
            </a:r>
            <a:endParaRPr sz="1400" dirty="0"/>
          </a:p>
        </p:txBody>
      </p:sp>
      <p:sp>
        <p:nvSpPr>
          <p:cNvPr id="63" name="Google Shape;63;p13"/>
          <p:cNvSpPr/>
          <p:nvPr/>
        </p:nvSpPr>
        <p:spPr>
          <a:xfrm>
            <a:off x="8069433" y="4038600"/>
            <a:ext cx="3135200" cy="227006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  <a:p>
            <a:endParaRPr sz="2400" dirty="0"/>
          </a:p>
          <a:p>
            <a:endParaRPr sz="2400" dirty="0"/>
          </a:p>
          <a:p>
            <a:endParaRPr lang="en-US" altLang="ko" sz="1400" dirty="0" smtClean="0"/>
          </a:p>
          <a:p>
            <a:endParaRPr lang="en-US" altLang="ko" sz="1400" dirty="0" smtClean="0"/>
          </a:p>
          <a:p>
            <a:r>
              <a:rPr lang="ko" altLang="en-US" sz="1400" dirty="0" smtClean="0"/>
              <a:t>리뷰</a:t>
            </a:r>
            <a:r>
              <a:rPr lang="en-US" altLang="ko" sz="1400" dirty="0"/>
              <a:t>3</a:t>
            </a:r>
            <a:endParaRPr sz="14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7511399" y="3112548"/>
            <a:ext cx="4251267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dirty="0">
                <a:solidFill>
                  <a:srgbClr val="FF0000"/>
                </a:solidFill>
              </a:rPr>
              <a:t>오늘 날짜 기반으로 </a:t>
            </a:r>
            <a:r>
              <a:rPr lang="en-US" altLang="ko" dirty="0">
                <a:solidFill>
                  <a:srgbClr val="FF0000"/>
                </a:solidFill>
              </a:rPr>
              <a:t>DB</a:t>
            </a:r>
            <a:r>
              <a:rPr lang="ko" altLang="en-US" dirty="0">
                <a:solidFill>
                  <a:srgbClr val="FF0000"/>
                </a:solidFill>
              </a:rPr>
              <a:t>에서 랜덤 </a:t>
            </a:r>
            <a:r>
              <a:rPr lang="en-US" altLang="ko" dirty="0">
                <a:solidFill>
                  <a:srgbClr val="FF0000"/>
                </a:solidFill>
              </a:rPr>
              <a:t>3</a:t>
            </a:r>
            <a:r>
              <a:rPr lang="ko" altLang="en-US" dirty="0">
                <a:solidFill>
                  <a:srgbClr val="FF0000"/>
                </a:solidFill>
              </a:rPr>
              <a:t>개 선택해서 띄워주기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899400"/>
          </a:xfrm>
          <a:prstGeom prst="rect">
            <a:avLst/>
          </a:prstGeom>
          <a:gradFill flip="none" rotWithShape="1">
            <a:gsLst>
              <a:gs pos="0">
                <a:srgbClr val="548235">
                  <a:tint val="66000"/>
                  <a:satMod val="160000"/>
                </a:srgbClr>
              </a:gs>
              <a:gs pos="50000">
                <a:srgbClr val="548235">
                  <a:tint val="44500"/>
                  <a:satMod val="160000"/>
                </a:srgbClr>
              </a:gs>
              <a:gs pos="100000">
                <a:srgbClr val="54823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캠핑 텐트 로고 아이콘 일러스트 ai 무료 다운로드 - 로고요고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3" t="25520" r="27910" b="46316"/>
          <a:stretch/>
        </p:blipFill>
        <p:spPr bwMode="auto">
          <a:xfrm>
            <a:off x="0" y="-14454"/>
            <a:ext cx="1160633" cy="91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70519" y="3857"/>
            <a:ext cx="231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#81c784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0" y="-439453"/>
            <a:ext cx="12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홈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20739"/>
              </p:ext>
            </p:extLst>
          </p:nvPr>
        </p:nvGraphicFramePr>
        <p:xfrm>
          <a:off x="1160633" y="1120937"/>
          <a:ext cx="5455734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27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리뷰 게시판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캠핑 예약 게시판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8612" t="28518" r="20960" b="29445"/>
          <a:stretch/>
        </p:blipFill>
        <p:spPr>
          <a:xfrm>
            <a:off x="11366500" y="926848"/>
            <a:ext cx="825500" cy="7291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309100" y="565082"/>
            <a:ext cx="29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회원가입 </a:t>
            </a:r>
            <a:r>
              <a:rPr lang="en-US" altLang="ko-KR" dirty="0" smtClean="0">
                <a:solidFill>
                  <a:srgbClr val="FF0000"/>
                </a:solidFill>
              </a:rPr>
              <a:t>&amp; </a:t>
            </a:r>
            <a:r>
              <a:rPr lang="ko-KR" altLang="en-US" dirty="0" smtClean="0">
                <a:solidFill>
                  <a:srgbClr val="FF0000"/>
                </a:solidFill>
              </a:rPr>
              <a:t>로그인 버튼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46333" y="2235740"/>
            <a:ext cx="8545200" cy="572800"/>
            <a:chOff x="1646333" y="2235740"/>
            <a:chExt cx="8545200" cy="572800"/>
          </a:xfrm>
          <a:solidFill>
            <a:srgbClr val="A9D18E"/>
          </a:solidFill>
        </p:grpSpPr>
        <p:sp>
          <p:nvSpPr>
            <p:cNvPr id="65" name="Google Shape;65;p13"/>
            <p:cNvSpPr/>
            <p:nvPr/>
          </p:nvSpPr>
          <p:spPr>
            <a:xfrm>
              <a:off x="1646333" y="2235740"/>
              <a:ext cx="8545200" cy="572800"/>
            </a:xfrm>
            <a:prstGeom prst="snip1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2400" dirty="0" smtClean="0"/>
                <a:t>     검색창 </a:t>
              </a:r>
              <a:r>
                <a:rPr lang="en-US" altLang="ko" sz="2400" dirty="0" smtClean="0"/>
                <a:t>	</a:t>
              </a:r>
              <a:endParaRPr sz="2400" dirty="0"/>
            </a:p>
          </p:txBody>
        </p:sp>
        <p:pic>
          <p:nvPicPr>
            <p:cNvPr id="1030" name="Picture 6" descr="돋보기 - 무료 개 아이콘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516" y="2325261"/>
              <a:ext cx="423084" cy="423084"/>
            </a:xfrm>
            <a:prstGeom prst="rect">
              <a:avLst/>
            </a:prstGeom>
            <a:grpFill/>
            <a:extLst/>
          </p:spPr>
        </p:pic>
      </p:grpSp>
      <p:sp>
        <p:nvSpPr>
          <p:cNvPr id="32" name="TextBox 31"/>
          <p:cNvSpPr txBox="1"/>
          <p:nvPr/>
        </p:nvSpPr>
        <p:spPr>
          <a:xfrm>
            <a:off x="8721608" y="2325261"/>
            <a:ext cx="11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#a5d6a7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30507" y="5820002"/>
            <a:ext cx="11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en-US" altLang="ko-KR" b="1" dirty="0"/>
              <a:t>c8e6c9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00" y="4320302"/>
            <a:ext cx="2453733" cy="12822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20" y="4320302"/>
            <a:ext cx="2474425" cy="128227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377748" y="5820002"/>
            <a:ext cx="11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en-US" altLang="ko-KR" b="1" dirty="0"/>
              <a:t>c8e6c9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96592" y="5820002"/>
            <a:ext cx="11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en-US" altLang="ko-KR" b="1" dirty="0"/>
              <a:t>c8e6c9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44" y="4320301"/>
            <a:ext cx="2466975" cy="1282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2117" y="115591"/>
            <a:ext cx="166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CAMPING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2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3EF3AE-8AB5-4EEB-B8BF-C1F32FFD30BF}"/>
              </a:ext>
            </a:extLst>
          </p:cNvPr>
          <p:cNvSpPr txBox="1"/>
          <p:nvPr/>
        </p:nvSpPr>
        <p:spPr>
          <a:xfrm>
            <a:off x="829733" y="883735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 수정하기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E2FAB7-48FE-4FA4-96F3-69E5778FD33F}"/>
              </a:ext>
            </a:extLst>
          </p:cNvPr>
          <p:cNvSpPr/>
          <p:nvPr/>
        </p:nvSpPr>
        <p:spPr>
          <a:xfrm>
            <a:off x="973667" y="1397000"/>
            <a:ext cx="10159999" cy="3613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C16073-1079-4D97-B188-7FCBA3B5562B}"/>
              </a:ext>
            </a:extLst>
          </p:cNvPr>
          <p:cNvSpPr/>
          <p:nvPr/>
        </p:nvSpPr>
        <p:spPr>
          <a:xfrm>
            <a:off x="973667" y="5130800"/>
            <a:ext cx="7941733" cy="33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E27B2-9B94-4397-812B-1BC8670545B4}"/>
              </a:ext>
            </a:extLst>
          </p:cNvPr>
          <p:cNvSpPr txBox="1"/>
          <p:nvPr/>
        </p:nvSpPr>
        <p:spPr>
          <a:xfrm>
            <a:off x="3285066" y="5130800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사진 업로드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최대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장까지 가능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hlinkClick r:id="rId2" action="ppaction://hlinksldjump"/>
            <a:extLst>
              <a:ext uri="{FF2B5EF4-FFF2-40B4-BE49-F238E27FC236}">
                <a16:creationId xmlns:a16="http://schemas.microsoft.com/office/drawing/2014/main" id="{6EDE8971-3137-42CF-BC3C-D991E0C4FF49}"/>
              </a:ext>
            </a:extLst>
          </p:cNvPr>
          <p:cNvSpPr/>
          <p:nvPr/>
        </p:nvSpPr>
        <p:spPr>
          <a:xfrm>
            <a:off x="9016999" y="5130800"/>
            <a:ext cx="2116667" cy="330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수정하기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C0DC9667-ECDE-49BF-B6DE-C82617BADC20}"/>
              </a:ext>
            </a:extLst>
          </p:cNvPr>
          <p:cNvSpPr/>
          <p:nvPr/>
        </p:nvSpPr>
        <p:spPr>
          <a:xfrm>
            <a:off x="9237981" y="5461000"/>
            <a:ext cx="45719" cy="448733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35D759-EFE2-4EF0-87D7-D7771A436BB2}"/>
              </a:ext>
            </a:extLst>
          </p:cNvPr>
          <p:cNvSpPr txBox="1"/>
          <p:nvPr/>
        </p:nvSpPr>
        <p:spPr>
          <a:xfrm>
            <a:off x="7713133" y="5892800"/>
            <a:ext cx="2421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리뷰 페이지로 연결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– DB </a:t>
            </a:r>
            <a:r>
              <a:rPr lang="ko-KR" altLang="en-US" sz="1200" b="1" dirty="0">
                <a:solidFill>
                  <a:srgbClr val="C00000"/>
                </a:solidFill>
              </a:rPr>
              <a:t>업데이트 동시 진행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98CC4D-F968-4DAF-9F5F-6B15563DD381}"/>
              </a:ext>
            </a:extLst>
          </p:cNvPr>
          <p:cNvSpPr txBox="1"/>
          <p:nvPr/>
        </p:nvSpPr>
        <p:spPr>
          <a:xfrm>
            <a:off x="3005665" y="2742168"/>
            <a:ext cx="591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 공간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글 작성하는 길이에 따라 공간 </a:t>
            </a:r>
            <a:r>
              <a:rPr lang="ko-KR" altLang="en-US" dirty="0" err="1"/>
              <a:t>늘릴건지</a:t>
            </a:r>
            <a:r>
              <a:rPr lang="en-US" altLang="ko-KR" dirty="0"/>
              <a:t>..?)</a:t>
            </a:r>
          </a:p>
          <a:p>
            <a:r>
              <a:rPr lang="ko-KR" altLang="en-US" dirty="0"/>
              <a:t>사진 따로 </a:t>
            </a:r>
            <a:r>
              <a:rPr lang="ko-KR" altLang="en-US" dirty="0" err="1"/>
              <a:t>첨부할건지</a:t>
            </a:r>
            <a:r>
              <a:rPr lang="en-US" altLang="ko-KR" dirty="0"/>
              <a:t>, </a:t>
            </a:r>
            <a:r>
              <a:rPr lang="ko-KR" altLang="en-US" dirty="0"/>
              <a:t>사진 넣는 위치도 </a:t>
            </a:r>
            <a:r>
              <a:rPr lang="ko-KR" altLang="en-US" dirty="0" err="1"/>
              <a:t>고려할건지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-2724"/>
            <a:ext cx="13349316" cy="913854"/>
            <a:chOff x="0" y="-2724"/>
            <a:chExt cx="13349316" cy="913854"/>
          </a:xfrm>
        </p:grpSpPr>
        <p:grpSp>
          <p:nvGrpSpPr>
            <p:cNvPr id="16" name="그룹 15"/>
            <p:cNvGrpSpPr/>
            <p:nvPr/>
          </p:nvGrpSpPr>
          <p:grpSpPr>
            <a:xfrm>
              <a:off x="0" y="-2724"/>
              <a:ext cx="13349316" cy="913854"/>
              <a:chOff x="0" y="-14454"/>
              <a:chExt cx="13349316" cy="91385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0" y="-6781"/>
                <a:ext cx="12192000" cy="899400"/>
              </a:xfrm>
              <a:prstGeom prst="rect">
                <a:avLst/>
              </a:prstGeom>
              <a:gradFill flip="none" rotWithShape="1">
                <a:gsLst>
                  <a:gs pos="0">
                    <a:srgbClr val="548235">
                      <a:tint val="66000"/>
                      <a:satMod val="160000"/>
                    </a:srgbClr>
                  </a:gs>
                  <a:gs pos="50000">
                    <a:srgbClr val="548235">
                      <a:tint val="44500"/>
                      <a:satMod val="160000"/>
                    </a:srgbClr>
                  </a:gs>
                  <a:gs pos="100000">
                    <a:srgbClr val="548235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9" name="Picture 2" descr="캠핑 텐트 로고 아이콘 일러스트 ai 무료 다운로드 - 로고요고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33" t="25520" r="27910" b="46316"/>
              <a:stretch/>
            </p:blipFill>
            <p:spPr bwMode="auto">
              <a:xfrm>
                <a:off x="0" y="-14454"/>
                <a:ext cx="1160633" cy="913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252117" y="115591"/>
                <a:ext cx="1664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Review</a:t>
                </a:r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034683" y="484923"/>
                <a:ext cx="231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#81c784</a:t>
                </a:r>
                <a:endParaRPr lang="ko-KR" alt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074097-3D5D-44F0-BB37-3F2285F55EC7}"/>
                </a:ext>
              </a:extLst>
            </p:cNvPr>
            <p:cNvSpPr txBox="1"/>
            <p:nvPr/>
          </p:nvSpPr>
          <p:spPr>
            <a:xfrm>
              <a:off x="10992657" y="24827"/>
              <a:ext cx="118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My Page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57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581369" y="194329"/>
            <a:ext cx="127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page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100982" y="1375311"/>
            <a:ext cx="4610941" cy="5249052"/>
            <a:chOff x="3546533" y="1784953"/>
            <a:chExt cx="4707552" cy="5415809"/>
          </a:xfrm>
        </p:grpSpPr>
        <p:sp>
          <p:nvSpPr>
            <p:cNvPr id="10" name="타원 9"/>
            <p:cNvSpPr/>
            <p:nvPr/>
          </p:nvSpPr>
          <p:spPr>
            <a:xfrm>
              <a:off x="3708734" y="2014054"/>
              <a:ext cx="1618698" cy="15525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서울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경기</a:t>
              </a:r>
              <a:endParaRPr lang="en-US" altLang="ko-KR" dirty="0" smtClean="0"/>
            </a:p>
          </p:txBody>
        </p:sp>
        <p:sp>
          <p:nvSpPr>
            <p:cNvPr id="11" name="타원 10">
              <a:hlinkClick r:id="rId2" action="ppaction://hlinksldjump"/>
            </p:cNvPr>
            <p:cNvSpPr/>
            <p:nvPr/>
          </p:nvSpPr>
          <p:spPr>
            <a:xfrm>
              <a:off x="5797548" y="1784953"/>
              <a:ext cx="2456537" cy="23560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강원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430682" y="3668160"/>
              <a:ext cx="1618698" cy="1552506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충청</a:t>
              </a:r>
              <a:endParaRPr lang="en-US" altLang="ko-KR" dirty="0" smtClean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49380" y="4357204"/>
              <a:ext cx="2204705" cy="211455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경상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546533" y="5257662"/>
              <a:ext cx="1943100" cy="1943100"/>
            </a:xfrm>
            <a:prstGeom prst="ellipse">
              <a:avLst/>
            </a:prstGeom>
            <a:solidFill>
              <a:srgbClr val="C325CF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전라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0" y="-14420"/>
            <a:ext cx="13349316" cy="913854"/>
            <a:chOff x="0" y="-2724"/>
            <a:chExt cx="13349316" cy="913854"/>
          </a:xfrm>
        </p:grpSpPr>
        <p:grpSp>
          <p:nvGrpSpPr>
            <p:cNvPr id="18" name="그룹 17"/>
            <p:cNvGrpSpPr/>
            <p:nvPr/>
          </p:nvGrpSpPr>
          <p:grpSpPr>
            <a:xfrm>
              <a:off x="0" y="-2724"/>
              <a:ext cx="13349316" cy="913854"/>
              <a:chOff x="0" y="-14454"/>
              <a:chExt cx="13349316" cy="913854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0" y="-6781"/>
                <a:ext cx="12192000" cy="899400"/>
              </a:xfrm>
              <a:prstGeom prst="rect">
                <a:avLst/>
              </a:prstGeom>
              <a:gradFill flip="none" rotWithShape="1">
                <a:gsLst>
                  <a:gs pos="0">
                    <a:srgbClr val="548235">
                      <a:tint val="66000"/>
                      <a:satMod val="160000"/>
                    </a:srgbClr>
                  </a:gs>
                  <a:gs pos="50000">
                    <a:srgbClr val="548235">
                      <a:tint val="44500"/>
                      <a:satMod val="160000"/>
                    </a:srgbClr>
                  </a:gs>
                  <a:gs pos="100000">
                    <a:srgbClr val="548235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1" name="Picture 2" descr="캠핑 텐트 로고 아이콘 일러스트 ai 무료 다운로드 - 로고요고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33" t="25520" r="27910" b="46316"/>
              <a:stretch/>
            </p:blipFill>
            <p:spPr bwMode="auto">
              <a:xfrm>
                <a:off x="0" y="-14454"/>
                <a:ext cx="1160633" cy="913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252117" y="115591"/>
                <a:ext cx="1664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R</a:t>
                </a:r>
                <a:r>
                  <a:rPr lang="en-US" altLang="ko-KR" dirty="0" smtClean="0"/>
                  <a:t>eservation</a:t>
                </a:r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034683" y="484923"/>
                <a:ext cx="231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#81c784</a:t>
                </a:r>
                <a:endParaRPr lang="ko-KR" alt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074097-3D5D-44F0-BB37-3F2285F55EC7}"/>
                </a:ext>
              </a:extLst>
            </p:cNvPr>
            <p:cNvSpPr txBox="1"/>
            <p:nvPr/>
          </p:nvSpPr>
          <p:spPr>
            <a:xfrm>
              <a:off x="10992657" y="24827"/>
              <a:ext cx="118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My Page</a:t>
              </a:r>
              <a:endParaRPr lang="ko-KR" altLang="en-US" b="1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95552"/>
              </p:ext>
            </p:extLst>
          </p:nvPr>
        </p:nvGraphicFramePr>
        <p:xfrm>
          <a:off x="1151738" y="885553"/>
          <a:ext cx="2949244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지역선택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93832"/>
              </p:ext>
            </p:extLst>
          </p:nvPr>
        </p:nvGraphicFramePr>
        <p:xfrm>
          <a:off x="9242756" y="899434"/>
          <a:ext cx="2949244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3886494" y="676042"/>
            <a:ext cx="5356262" cy="572800"/>
            <a:chOff x="1646333" y="2235740"/>
            <a:chExt cx="8545200" cy="572800"/>
          </a:xfrm>
        </p:grpSpPr>
        <p:sp>
          <p:nvSpPr>
            <p:cNvPr id="27" name="Google Shape;65;p13"/>
            <p:cNvSpPr/>
            <p:nvPr/>
          </p:nvSpPr>
          <p:spPr>
            <a:xfrm>
              <a:off x="1646333" y="2235740"/>
              <a:ext cx="8545200" cy="572800"/>
            </a:xfrm>
            <a:prstGeom prst="snip1Rect">
              <a:avLst>
                <a:gd name="adj" fmla="val 16667"/>
              </a:avLst>
            </a:prstGeom>
            <a:solidFill>
              <a:srgbClr val="A9D18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/>
            </a:p>
          </p:txBody>
        </p:sp>
        <p:pic>
          <p:nvPicPr>
            <p:cNvPr id="28" name="Picture 6" descr="돋보기 - 무료 개 아이콘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516" y="2325261"/>
              <a:ext cx="668238" cy="423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4724400" y="765563"/>
            <a:ext cx="4278923" cy="423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69100" y="787132"/>
            <a:ext cx="227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6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52117" y="1376214"/>
            <a:ext cx="9804400" cy="544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59"/>
              </p:ext>
            </p:extLst>
          </p:nvPr>
        </p:nvGraphicFramePr>
        <p:xfrm>
          <a:off x="640249" y="876385"/>
          <a:ext cx="2949244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지역선택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32311"/>
              </p:ext>
            </p:extLst>
          </p:nvPr>
        </p:nvGraphicFramePr>
        <p:xfrm>
          <a:off x="8731267" y="890266"/>
          <a:ext cx="2949244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0" y="-27609"/>
            <a:ext cx="13349316" cy="913854"/>
            <a:chOff x="0" y="-14454"/>
            <a:chExt cx="13349316" cy="913854"/>
          </a:xfrm>
        </p:grpSpPr>
        <p:sp>
          <p:nvSpPr>
            <p:cNvPr id="87" name="직사각형 86"/>
            <p:cNvSpPr/>
            <p:nvPr/>
          </p:nvSpPr>
          <p:spPr>
            <a:xfrm>
              <a:off x="0" y="-6781"/>
              <a:ext cx="12192000" cy="899400"/>
            </a:xfrm>
            <a:prstGeom prst="rect">
              <a:avLst/>
            </a:prstGeom>
            <a:gradFill flip="none" rotWithShape="1">
              <a:gsLst>
                <a:gs pos="0">
                  <a:srgbClr val="548235">
                    <a:tint val="66000"/>
                    <a:satMod val="160000"/>
                  </a:srgbClr>
                </a:gs>
                <a:gs pos="50000">
                  <a:srgbClr val="548235">
                    <a:tint val="44500"/>
                    <a:satMod val="160000"/>
                  </a:srgbClr>
                </a:gs>
                <a:gs pos="100000">
                  <a:srgbClr val="548235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4" name="Picture 2" descr="캠핑 텐트 로고 아이콘 일러스트 ai 무료 다운로드 - 로고요고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33" t="25520" r="27910" b="46316"/>
            <a:stretch/>
          </p:blipFill>
          <p:spPr bwMode="auto">
            <a:xfrm>
              <a:off x="0" y="-14454"/>
              <a:ext cx="1160633" cy="91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/>
            <p:cNvSpPr txBox="1"/>
            <p:nvPr/>
          </p:nvSpPr>
          <p:spPr>
            <a:xfrm>
              <a:off x="1252117" y="115591"/>
              <a:ext cx="1664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R</a:t>
              </a:r>
              <a:r>
                <a:rPr lang="en-US" altLang="ko-KR" dirty="0" smtClean="0"/>
                <a:t>eservation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034683" y="484923"/>
              <a:ext cx="231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#81c784</a:t>
              </a:r>
              <a:endParaRPr lang="ko-KR" altLang="en-US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2074097-3D5D-44F0-BB37-3F2285F55EC7}"/>
              </a:ext>
            </a:extLst>
          </p:cNvPr>
          <p:cNvSpPr txBox="1"/>
          <p:nvPr/>
        </p:nvSpPr>
        <p:spPr>
          <a:xfrm>
            <a:off x="10992657" y="-58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 Page</a:t>
            </a:r>
            <a:endParaRPr lang="ko-KR" altLang="en-US" b="1" dirty="0"/>
          </a:p>
        </p:txBody>
      </p:sp>
      <p:sp>
        <p:nvSpPr>
          <p:cNvPr id="100" name="Google Shape;65;p13"/>
          <p:cNvSpPr/>
          <p:nvPr/>
        </p:nvSpPr>
        <p:spPr>
          <a:xfrm>
            <a:off x="3375005" y="666874"/>
            <a:ext cx="5356262" cy="572800"/>
          </a:xfrm>
          <a:prstGeom prst="snip1Rect">
            <a:avLst>
              <a:gd name="adj" fmla="val 16667"/>
            </a:avLst>
          </a:prstGeom>
          <a:solidFill>
            <a:srgbClr val="A9D18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pic>
        <p:nvPicPr>
          <p:cNvPr id="101" name="Picture 6" descr="돋보기 - 무료 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28" y="756395"/>
            <a:ext cx="418862" cy="42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4142031" y="756395"/>
            <a:ext cx="4278923" cy="423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470893" y="1566274"/>
            <a:ext cx="9366848" cy="4937468"/>
            <a:chOff x="1269331" y="1766177"/>
            <a:chExt cx="9366848" cy="4937468"/>
          </a:xfrm>
        </p:grpSpPr>
        <p:grpSp>
          <p:nvGrpSpPr>
            <p:cNvPr id="16" name="그룹 15"/>
            <p:cNvGrpSpPr/>
            <p:nvPr/>
          </p:nvGrpSpPr>
          <p:grpSpPr>
            <a:xfrm>
              <a:off x="1269331" y="1766177"/>
              <a:ext cx="9366848" cy="4937468"/>
              <a:chOff x="1269331" y="1766177"/>
              <a:chExt cx="9366848" cy="4937468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1269331" y="2159000"/>
                <a:ext cx="9366848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478883" y="1766177"/>
                <a:ext cx="1219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강원</a:t>
                </a:r>
                <a:endParaRPr lang="ko-KR" altLang="en-US" dirty="0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1269331" y="2356184"/>
                <a:ext cx="9366848" cy="2075139"/>
                <a:chOff x="1269331" y="2356184"/>
                <a:chExt cx="9366848" cy="2766149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1269331" y="2356184"/>
                  <a:ext cx="1913288" cy="2766149"/>
                  <a:chOff x="1269331" y="2356184"/>
                  <a:chExt cx="1913288" cy="2766149"/>
                </a:xfrm>
              </p:grpSpPr>
              <p:grpSp>
                <p:nvGrpSpPr>
                  <p:cNvPr id="8" name="그룹 7"/>
                  <p:cNvGrpSpPr/>
                  <p:nvPr/>
                </p:nvGrpSpPr>
                <p:grpSpPr>
                  <a:xfrm>
                    <a:off x="1269331" y="2356184"/>
                    <a:ext cx="1913288" cy="2766149"/>
                    <a:chOff x="1269331" y="2356184"/>
                    <a:chExt cx="1913288" cy="2766149"/>
                  </a:xfrm>
                </p:grpSpPr>
                <p:sp>
                  <p:nvSpPr>
                    <p:cNvPr id="19" name="모서리가 둥근 직사각형 18"/>
                    <p:cNvSpPr/>
                    <p:nvPr/>
                  </p:nvSpPr>
                  <p:spPr>
                    <a:xfrm>
                      <a:off x="1269331" y="2356184"/>
                      <a:ext cx="1913288" cy="2766149"/>
                    </a:xfrm>
                    <a:prstGeom prst="roundRect">
                      <a:avLst/>
                    </a:prstGeom>
                    <a:solidFill>
                      <a:srgbClr val="A9D18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" name="직사각형 22">
                      <a:hlinkClick r:id="rId4" action="ppaction://hlinksldjump"/>
                    </p:cNvPr>
                    <p:cNvSpPr/>
                    <p:nvPr/>
                  </p:nvSpPr>
                  <p:spPr>
                    <a:xfrm>
                      <a:off x="1478883" y="2584783"/>
                      <a:ext cx="1509368" cy="16908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img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8" name="모서리가 둥근 직사각형 27"/>
                  <p:cNvSpPr/>
                  <p:nvPr/>
                </p:nvSpPr>
                <p:spPr>
                  <a:xfrm>
                    <a:off x="1478883" y="4377129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err="1" smtClean="0">
                        <a:solidFill>
                          <a:schemeClr val="tx1"/>
                        </a:solidFill>
                      </a:rPr>
                      <a:t>상품이름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모서리가 둥근 직사각형 28"/>
                  <p:cNvSpPr/>
                  <p:nvPr/>
                </p:nvSpPr>
                <p:spPr>
                  <a:xfrm>
                    <a:off x="1478883" y="4724858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smtClean="0">
                        <a:solidFill>
                          <a:schemeClr val="tx1"/>
                        </a:solidFill>
                      </a:rPr>
                      <a:t>위치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3753851" y="2356184"/>
                  <a:ext cx="1913288" cy="2766149"/>
                  <a:chOff x="3753851" y="2356184"/>
                  <a:chExt cx="1913288" cy="2766149"/>
                </a:xfrm>
              </p:grpSpPr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3753851" y="2356184"/>
                    <a:ext cx="1913288" cy="2766149"/>
                    <a:chOff x="3753851" y="2356184"/>
                    <a:chExt cx="1913288" cy="2766149"/>
                  </a:xfrm>
                </p:grpSpPr>
                <p:sp>
                  <p:nvSpPr>
                    <p:cNvPr id="20" name="모서리가 둥근 직사각형 19"/>
                    <p:cNvSpPr/>
                    <p:nvPr/>
                  </p:nvSpPr>
                  <p:spPr>
                    <a:xfrm>
                      <a:off x="3753851" y="2356184"/>
                      <a:ext cx="1913288" cy="2766149"/>
                    </a:xfrm>
                    <a:prstGeom prst="roundRect">
                      <a:avLst/>
                    </a:prstGeom>
                    <a:solidFill>
                      <a:srgbClr val="A9D18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" name="직사각형 23"/>
                    <p:cNvSpPr/>
                    <p:nvPr/>
                  </p:nvSpPr>
                  <p:spPr>
                    <a:xfrm>
                      <a:off x="3963403" y="2584783"/>
                      <a:ext cx="1509368" cy="16908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img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8" name="모서리가 둥근 직사각형 87"/>
                  <p:cNvSpPr/>
                  <p:nvPr/>
                </p:nvSpPr>
                <p:spPr>
                  <a:xfrm>
                    <a:off x="3963403" y="4377129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err="1" smtClean="0">
                        <a:solidFill>
                          <a:schemeClr val="tx1"/>
                        </a:solidFill>
                      </a:rPr>
                      <a:t>상품이름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모서리가 둥근 직사각형 88"/>
                  <p:cNvSpPr/>
                  <p:nvPr/>
                </p:nvSpPr>
                <p:spPr>
                  <a:xfrm>
                    <a:off x="3963403" y="4724858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smtClean="0">
                        <a:solidFill>
                          <a:schemeClr val="tx1"/>
                        </a:solidFill>
                      </a:rPr>
                      <a:t>위치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6238371" y="2356184"/>
                  <a:ext cx="1913288" cy="2766149"/>
                  <a:chOff x="6238371" y="2356184"/>
                  <a:chExt cx="1913288" cy="2766149"/>
                </a:xfrm>
              </p:grpSpPr>
              <p:grpSp>
                <p:nvGrpSpPr>
                  <p:cNvPr id="4" name="그룹 3"/>
                  <p:cNvGrpSpPr/>
                  <p:nvPr/>
                </p:nvGrpSpPr>
                <p:grpSpPr>
                  <a:xfrm>
                    <a:off x="6238371" y="2356184"/>
                    <a:ext cx="1913288" cy="2766149"/>
                    <a:chOff x="6238371" y="2356184"/>
                    <a:chExt cx="1913288" cy="2766149"/>
                  </a:xfrm>
                </p:grpSpPr>
                <p:sp>
                  <p:nvSpPr>
                    <p:cNvPr id="21" name="모서리가 둥근 직사각형 20"/>
                    <p:cNvSpPr/>
                    <p:nvPr/>
                  </p:nvSpPr>
                  <p:spPr>
                    <a:xfrm>
                      <a:off x="6238371" y="2356184"/>
                      <a:ext cx="1913288" cy="2766149"/>
                    </a:xfrm>
                    <a:prstGeom prst="roundRect">
                      <a:avLst/>
                    </a:prstGeom>
                    <a:solidFill>
                      <a:srgbClr val="A9D18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" name="직사각형 24"/>
                    <p:cNvSpPr/>
                    <p:nvPr/>
                  </p:nvSpPr>
                  <p:spPr>
                    <a:xfrm>
                      <a:off x="6447923" y="2584783"/>
                      <a:ext cx="1509368" cy="16908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img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0" name="모서리가 둥근 직사각형 89"/>
                  <p:cNvSpPr/>
                  <p:nvPr/>
                </p:nvSpPr>
                <p:spPr>
                  <a:xfrm>
                    <a:off x="6447923" y="4377129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err="1" smtClean="0">
                        <a:solidFill>
                          <a:schemeClr val="tx1"/>
                        </a:solidFill>
                      </a:rPr>
                      <a:t>상품이름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모서리가 둥근 직사각형 90"/>
                  <p:cNvSpPr/>
                  <p:nvPr/>
                </p:nvSpPr>
                <p:spPr>
                  <a:xfrm>
                    <a:off x="6447923" y="4724858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smtClean="0">
                        <a:solidFill>
                          <a:schemeClr val="tx1"/>
                        </a:solidFill>
                      </a:rPr>
                      <a:t>위치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8722891" y="2356184"/>
                  <a:ext cx="1913288" cy="2766149"/>
                  <a:chOff x="8722891" y="2356184"/>
                  <a:chExt cx="1913288" cy="2766149"/>
                </a:xfrm>
              </p:grpSpPr>
              <p:grpSp>
                <p:nvGrpSpPr>
                  <p:cNvPr id="5" name="그룹 4"/>
                  <p:cNvGrpSpPr/>
                  <p:nvPr/>
                </p:nvGrpSpPr>
                <p:grpSpPr>
                  <a:xfrm>
                    <a:off x="8722891" y="2356184"/>
                    <a:ext cx="1913288" cy="2766149"/>
                    <a:chOff x="8722891" y="2356184"/>
                    <a:chExt cx="1913288" cy="2766149"/>
                  </a:xfrm>
                </p:grpSpPr>
                <p:sp>
                  <p:nvSpPr>
                    <p:cNvPr id="22" name="모서리가 둥근 직사각형 21"/>
                    <p:cNvSpPr/>
                    <p:nvPr/>
                  </p:nvSpPr>
                  <p:spPr>
                    <a:xfrm>
                      <a:off x="8722891" y="2356184"/>
                      <a:ext cx="1913288" cy="2766149"/>
                    </a:xfrm>
                    <a:prstGeom prst="roundRect">
                      <a:avLst/>
                    </a:prstGeom>
                    <a:solidFill>
                      <a:srgbClr val="A9D18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직사각형 25"/>
                    <p:cNvSpPr/>
                    <p:nvPr/>
                  </p:nvSpPr>
                  <p:spPr>
                    <a:xfrm>
                      <a:off x="8932443" y="2584783"/>
                      <a:ext cx="1509368" cy="16908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img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2" name="모서리가 둥근 직사각형 91"/>
                  <p:cNvSpPr/>
                  <p:nvPr/>
                </p:nvSpPr>
                <p:spPr>
                  <a:xfrm>
                    <a:off x="8932443" y="4377129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err="1" smtClean="0">
                        <a:solidFill>
                          <a:schemeClr val="tx1"/>
                        </a:solidFill>
                      </a:rPr>
                      <a:t>상품이름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모서리가 둥근 직사각형 92"/>
                  <p:cNvSpPr/>
                  <p:nvPr/>
                </p:nvSpPr>
                <p:spPr>
                  <a:xfrm>
                    <a:off x="8932443" y="4724858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smtClean="0">
                        <a:solidFill>
                          <a:schemeClr val="tx1"/>
                        </a:solidFill>
                      </a:rPr>
                      <a:t>위치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1269331" y="4628506"/>
                <a:ext cx="9366848" cy="2075139"/>
                <a:chOff x="1269331" y="2356184"/>
                <a:chExt cx="9366848" cy="2766149"/>
              </a:xfrm>
            </p:grpSpPr>
            <p:grpSp>
              <p:nvGrpSpPr>
                <p:cNvPr id="104" name="그룹 103"/>
                <p:cNvGrpSpPr/>
                <p:nvPr/>
              </p:nvGrpSpPr>
              <p:grpSpPr>
                <a:xfrm>
                  <a:off x="1269331" y="2356184"/>
                  <a:ext cx="1913288" cy="2766149"/>
                  <a:chOff x="1269331" y="2356184"/>
                  <a:chExt cx="1913288" cy="2766149"/>
                </a:xfrm>
              </p:grpSpPr>
              <p:grpSp>
                <p:nvGrpSpPr>
                  <p:cNvPr id="123" name="그룹 122"/>
                  <p:cNvGrpSpPr/>
                  <p:nvPr/>
                </p:nvGrpSpPr>
                <p:grpSpPr>
                  <a:xfrm>
                    <a:off x="1269331" y="2356184"/>
                    <a:ext cx="1913288" cy="2766149"/>
                    <a:chOff x="1269331" y="2356184"/>
                    <a:chExt cx="1913288" cy="2766149"/>
                  </a:xfrm>
                </p:grpSpPr>
                <p:sp>
                  <p:nvSpPr>
                    <p:cNvPr id="126" name="모서리가 둥근 직사각형 125"/>
                    <p:cNvSpPr/>
                    <p:nvPr/>
                  </p:nvSpPr>
                  <p:spPr>
                    <a:xfrm>
                      <a:off x="1269331" y="2356184"/>
                      <a:ext cx="1913288" cy="2766149"/>
                    </a:xfrm>
                    <a:prstGeom prst="roundRect">
                      <a:avLst/>
                    </a:prstGeom>
                    <a:solidFill>
                      <a:srgbClr val="A9D18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7" name="직사각형 126">
                      <a:hlinkClick r:id="rId4" action="ppaction://hlinksldjump"/>
                    </p:cNvPr>
                    <p:cNvSpPr/>
                    <p:nvPr/>
                  </p:nvSpPr>
                  <p:spPr>
                    <a:xfrm>
                      <a:off x="1478883" y="2584783"/>
                      <a:ext cx="1509368" cy="16908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img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24" name="모서리가 둥근 직사각형 123"/>
                  <p:cNvSpPr/>
                  <p:nvPr/>
                </p:nvSpPr>
                <p:spPr>
                  <a:xfrm>
                    <a:off x="1478883" y="4377129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err="1" smtClean="0">
                        <a:solidFill>
                          <a:schemeClr val="tx1"/>
                        </a:solidFill>
                      </a:rPr>
                      <a:t>상품이름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모서리가 둥근 직사각형 124"/>
                  <p:cNvSpPr/>
                  <p:nvPr/>
                </p:nvSpPr>
                <p:spPr>
                  <a:xfrm>
                    <a:off x="1478883" y="4724858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smtClean="0">
                        <a:solidFill>
                          <a:schemeClr val="tx1"/>
                        </a:solidFill>
                      </a:rPr>
                      <a:t>위치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5" name="그룹 104"/>
                <p:cNvGrpSpPr/>
                <p:nvPr/>
              </p:nvGrpSpPr>
              <p:grpSpPr>
                <a:xfrm>
                  <a:off x="3753851" y="2356184"/>
                  <a:ext cx="1913288" cy="2766149"/>
                  <a:chOff x="3753851" y="2356184"/>
                  <a:chExt cx="1913288" cy="2766149"/>
                </a:xfrm>
              </p:grpSpPr>
              <p:grpSp>
                <p:nvGrpSpPr>
                  <p:cNvPr id="118" name="그룹 117"/>
                  <p:cNvGrpSpPr/>
                  <p:nvPr/>
                </p:nvGrpSpPr>
                <p:grpSpPr>
                  <a:xfrm>
                    <a:off x="3753851" y="2356184"/>
                    <a:ext cx="1913288" cy="2766149"/>
                    <a:chOff x="3753851" y="2356184"/>
                    <a:chExt cx="1913288" cy="2766149"/>
                  </a:xfrm>
                </p:grpSpPr>
                <p:sp>
                  <p:nvSpPr>
                    <p:cNvPr id="121" name="모서리가 둥근 직사각형 120"/>
                    <p:cNvSpPr/>
                    <p:nvPr/>
                  </p:nvSpPr>
                  <p:spPr>
                    <a:xfrm>
                      <a:off x="3753851" y="2356184"/>
                      <a:ext cx="1913288" cy="2766149"/>
                    </a:xfrm>
                    <a:prstGeom prst="roundRect">
                      <a:avLst/>
                    </a:prstGeom>
                    <a:solidFill>
                      <a:srgbClr val="A9D18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2" name="직사각형 121"/>
                    <p:cNvSpPr/>
                    <p:nvPr/>
                  </p:nvSpPr>
                  <p:spPr>
                    <a:xfrm>
                      <a:off x="3963403" y="2584783"/>
                      <a:ext cx="1509368" cy="16908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img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19" name="모서리가 둥근 직사각형 118"/>
                  <p:cNvSpPr/>
                  <p:nvPr/>
                </p:nvSpPr>
                <p:spPr>
                  <a:xfrm>
                    <a:off x="3963403" y="4377129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err="1" smtClean="0">
                        <a:solidFill>
                          <a:schemeClr val="tx1"/>
                        </a:solidFill>
                      </a:rPr>
                      <a:t>상품이름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모서리가 둥근 직사각형 119"/>
                  <p:cNvSpPr/>
                  <p:nvPr/>
                </p:nvSpPr>
                <p:spPr>
                  <a:xfrm>
                    <a:off x="3963403" y="4724858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smtClean="0">
                        <a:solidFill>
                          <a:schemeClr val="tx1"/>
                        </a:solidFill>
                      </a:rPr>
                      <a:t>위치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6" name="그룹 105"/>
                <p:cNvGrpSpPr/>
                <p:nvPr/>
              </p:nvGrpSpPr>
              <p:grpSpPr>
                <a:xfrm>
                  <a:off x="6238371" y="2356184"/>
                  <a:ext cx="1913288" cy="2766149"/>
                  <a:chOff x="6238371" y="2356184"/>
                  <a:chExt cx="1913288" cy="2766149"/>
                </a:xfrm>
              </p:grpSpPr>
              <p:grpSp>
                <p:nvGrpSpPr>
                  <p:cNvPr id="113" name="그룹 112"/>
                  <p:cNvGrpSpPr/>
                  <p:nvPr/>
                </p:nvGrpSpPr>
                <p:grpSpPr>
                  <a:xfrm>
                    <a:off x="6238371" y="2356184"/>
                    <a:ext cx="1913288" cy="2766149"/>
                    <a:chOff x="6238371" y="2356184"/>
                    <a:chExt cx="1913288" cy="2766149"/>
                  </a:xfrm>
                </p:grpSpPr>
                <p:sp>
                  <p:nvSpPr>
                    <p:cNvPr id="116" name="모서리가 둥근 직사각형 115"/>
                    <p:cNvSpPr/>
                    <p:nvPr/>
                  </p:nvSpPr>
                  <p:spPr>
                    <a:xfrm>
                      <a:off x="6238371" y="2356184"/>
                      <a:ext cx="1913288" cy="2766149"/>
                    </a:xfrm>
                    <a:prstGeom prst="roundRect">
                      <a:avLst/>
                    </a:prstGeom>
                    <a:solidFill>
                      <a:srgbClr val="A9D18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7" name="직사각형 116"/>
                    <p:cNvSpPr/>
                    <p:nvPr/>
                  </p:nvSpPr>
                  <p:spPr>
                    <a:xfrm>
                      <a:off x="6447923" y="2584783"/>
                      <a:ext cx="1509368" cy="16908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img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14" name="모서리가 둥근 직사각형 113"/>
                  <p:cNvSpPr/>
                  <p:nvPr/>
                </p:nvSpPr>
                <p:spPr>
                  <a:xfrm>
                    <a:off x="6447923" y="4377129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err="1" smtClean="0">
                        <a:solidFill>
                          <a:schemeClr val="tx1"/>
                        </a:solidFill>
                      </a:rPr>
                      <a:t>상품이름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모서리가 둥근 직사각형 114"/>
                  <p:cNvSpPr/>
                  <p:nvPr/>
                </p:nvSpPr>
                <p:spPr>
                  <a:xfrm>
                    <a:off x="6447923" y="4724858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smtClean="0">
                        <a:solidFill>
                          <a:schemeClr val="tx1"/>
                        </a:solidFill>
                      </a:rPr>
                      <a:t>위치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8722891" y="2356184"/>
                  <a:ext cx="1913288" cy="2766149"/>
                  <a:chOff x="8722891" y="2356184"/>
                  <a:chExt cx="1913288" cy="2766149"/>
                </a:xfrm>
              </p:grpSpPr>
              <p:grpSp>
                <p:nvGrpSpPr>
                  <p:cNvPr id="108" name="그룹 107"/>
                  <p:cNvGrpSpPr/>
                  <p:nvPr/>
                </p:nvGrpSpPr>
                <p:grpSpPr>
                  <a:xfrm>
                    <a:off x="8722891" y="2356184"/>
                    <a:ext cx="1913288" cy="2766149"/>
                    <a:chOff x="8722891" y="2356184"/>
                    <a:chExt cx="1913288" cy="2766149"/>
                  </a:xfrm>
                </p:grpSpPr>
                <p:sp>
                  <p:nvSpPr>
                    <p:cNvPr id="111" name="모서리가 둥근 직사각형 110"/>
                    <p:cNvSpPr/>
                    <p:nvPr/>
                  </p:nvSpPr>
                  <p:spPr>
                    <a:xfrm>
                      <a:off x="8722891" y="2356184"/>
                      <a:ext cx="1913288" cy="2766149"/>
                    </a:xfrm>
                    <a:prstGeom prst="roundRect">
                      <a:avLst/>
                    </a:prstGeom>
                    <a:solidFill>
                      <a:srgbClr val="A9D18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2" name="직사각형 111"/>
                    <p:cNvSpPr/>
                    <p:nvPr/>
                  </p:nvSpPr>
                  <p:spPr>
                    <a:xfrm>
                      <a:off x="8932443" y="2584783"/>
                      <a:ext cx="1509368" cy="16908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img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09" name="모서리가 둥근 직사각형 108"/>
                  <p:cNvSpPr/>
                  <p:nvPr/>
                </p:nvSpPr>
                <p:spPr>
                  <a:xfrm>
                    <a:off x="8932443" y="4377129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 err="1" smtClean="0">
                        <a:solidFill>
                          <a:schemeClr val="tx1"/>
                        </a:solidFill>
                      </a:rPr>
                      <a:t>상품이름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모서리가 둥근 직사각형 109"/>
                  <p:cNvSpPr/>
                  <p:nvPr/>
                </p:nvSpPr>
                <p:spPr>
                  <a:xfrm>
                    <a:off x="8932443" y="4724858"/>
                    <a:ext cx="1509367" cy="29593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smtClean="0">
                        <a:solidFill>
                          <a:schemeClr val="tx1"/>
                        </a:solidFill>
                      </a:rPr>
                      <a:t>위치</a:t>
                    </a:r>
                    <a:endParaRPr lang="ko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134" y="2536241"/>
              <a:ext cx="1509367" cy="1259859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369" y="2536384"/>
              <a:ext cx="1499401" cy="1259716"/>
            </a:xfrm>
            <a:prstGeom prst="rect">
              <a:avLst/>
            </a:prstGeom>
          </p:spPr>
        </p:pic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923" y="2527677"/>
              <a:ext cx="1509367" cy="1268423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2443" y="4799998"/>
              <a:ext cx="1509367" cy="1268423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889" y="4808705"/>
              <a:ext cx="1499401" cy="1259716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402" y="4808705"/>
              <a:ext cx="1509367" cy="1259859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849" y="4799998"/>
              <a:ext cx="1499401" cy="1259716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2443" y="2536240"/>
              <a:ext cx="1509367" cy="1259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10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4760" y="5548144"/>
            <a:ext cx="7802594" cy="1309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84760" y="1946051"/>
            <a:ext cx="7802594" cy="342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626360" y="6220292"/>
            <a:ext cx="7282614" cy="369332"/>
            <a:chOff x="2384760" y="6222696"/>
            <a:chExt cx="7282614" cy="369332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2384760" y="6592028"/>
              <a:ext cx="7282614" cy="0"/>
            </a:xfrm>
            <a:prstGeom prst="line">
              <a:avLst/>
            </a:prstGeom>
            <a:ln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84760" y="6222696"/>
              <a:ext cx="1104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편의시설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26360" y="5616272"/>
            <a:ext cx="7282614" cy="377584"/>
            <a:chOff x="2258428" y="5369728"/>
            <a:chExt cx="7282614" cy="377584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2258428" y="5739060"/>
              <a:ext cx="3384383" cy="8252"/>
            </a:xfrm>
            <a:prstGeom prst="line">
              <a:avLst/>
            </a:prstGeom>
            <a:ln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60" y="5369728"/>
              <a:ext cx="1104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6156659" y="5739060"/>
              <a:ext cx="3384383" cy="8252"/>
            </a:xfrm>
            <a:prstGeom prst="line">
              <a:avLst/>
            </a:prstGeom>
            <a:ln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82991" y="5369728"/>
              <a:ext cx="1104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금액</a:t>
              </a:r>
              <a:endParaRPr lang="en-US" altLang="ko-KR" dirty="0" smtClean="0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51256"/>
              </p:ext>
            </p:extLst>
          </p:nvPr>
        </p:nvGraphicFramePr>
        <p:xfrm>
          <a:off x="1151738" y="899973"/>
          <a:ext cx="2949244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캠핑 예약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21967"/>
              </p:ext>
            </p:extLst>
          </p:nvPr>
        </p:nvGraphicFramePr>
        <p:xfrm>
          <a:off x="9242756" y="913854"/>
          <a:ext cx="2949244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0" y="0"/>
            <a:ext cx="13349316" cy="1263262"/>
            <a:chOff x="0" y="-27609"/>
            <a:chExt cx="13349316" cy="1263262"/>
          </a:xfrm>
        </p:grpSpPr>
        <p:grpSp>
          <p:nvGrpSpPr>
            <p:cNvPr id="44" name="그룹 43"/>
            <p:cNvGrpSpPr/>
            <p:nvPr/>
          </p:nvGrpSpPr>
          <p:grpSpPr>
            <a:xfrm>
              <a:off x="0" y="-27609"/>
              <a:ext cx="13349316" cy="913854"/>
              <a:chOff x="0" y="-14454"/>
              <a:chExt cx="13349316" cy="9138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0" y="-6781"/>
                <a:ext cx="12192000" cy="899400"/>
              </a:xfrm>
              <a:prstGeom prst="rect">
                <a:avLst/>
              </a:prstGeom>
              <a:gradFill flip="none" rotWithShape="1">
                <a:gsLst>
                  <a:gs pos="0">
                    <a:srgbClr val="548235">
                      <a:tint val="66000"/>
                      <a:satMod val="160000"/>
                    </a:srgbClr>
                  </a:gs>
                  <a:gs pos="50000">
                    <a:srgbClr val="548235">
                      <a:tint val="44500"/>
                      <a:satMod val="160000"/>
                    </a:srgbClr>
                  </a:gs>
                  <a:gs pos="100000">
                    <a:srgbClr val="548235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9" name="Picture 2" descr="캠핑 텐트 로고 아이콘 일러스트 ai 무료 다운로드 - 로고요고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33" t="25520" r="27910" b="46316"/>
              <a:stretch/>
            </p:blipFill>
            <p:spPr bwMode="auto">
              <a:xfrm>
                <a:off x="0" y="-14454"/>
                <a:ext cx="1160633" cy="913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252117" y="115591"/>
                <a:ext cx="1664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R</a:t>
                </a:r>
                <a:r>
                  <a:rPr lang="en-US" altLang="ko-KR" dirty="0" smtClean="0"/>
                  <a:t>eservation</a:t>
                </a:r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1034683" y="484923"/>
                <a:ext cx="231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#81c784</a:t>
                </a:r>
                <a:endParaRPr lang="ko-KR" altLang="en-US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074097-3D5D-44F0-BB37-3F2285F55EC7}"/>
                </a:ext>
              </a:extLst>
            </p:cNvPr>
            <p:cNvSpPr txBox="1"/>
            <p:nvPr/>
          </p:nvSpPr>
          <p:spPr>
            <a:xfrm>
              <a:off x="10992657" y="-58"/>
              <a:ext cx="118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My Page</a:t>
              </a:r>
              <a:endParaRPr lang="ko-KR" altLang="en-US" b="1" dirty="0"/>
            </a:p>
          </p:txBody>
        </p:sp>
        <p:sp>
          <p:nvSpPr>
            <p:cNvPr id="46" name="Google Shape;65;p13"/>
            <p:cNvSpPr/>
            <p:nvPr/>
          </p:nvSpPr>
          <p:spPr>
            <a:xfrm>
              <a:off x="3886494" y="662853"/>
              <a:ext cx="5356262" cy="572800"/>
            </a:xfrm>
            <a:prstGeom prst="snip1Rect">
              <a:avLst>
                <a:gd name="adj" fmla="val 16667"/>
              </a:avLst>
            </a:prstGeom>
            <a:solidFill>
              <a:srgbClr val="A9D18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/>
            </a:p>
          </p:txBody>
        </p:sp>
        <p:pic>
          <p:nvPicPr>
            <p:cNvPr id="47" name="Picture 6" descr="돋보기 - 무료 개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117" y="752374"/>
              <a:ext cx="418862" cy="423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직사각형 51">
            <a:hlinkClick r:id="rId4" action="ppaction://hlinksldjump"/>
            <a:extLst>
              <a:ext uri="{FF2B5EF4-FFF2-40B4-BE49-F238E27FC236}">
                <a16:creationId xmlns:a16="http://schemas.microsoft.com/office/drawing/2014/main" id="{6EDE8971-3137-42CF-BC3C-D991E0C4FF49}"/>
              </a:ext>
            </a:extLst>
          </p:cNvPr>
          <p:cNvSpPr/>
          <p:nvPr/>
        </p:nvSpPr>
        <p:spPr>
          <a:xfrm>
            <a:off x="7848850" y="4807886"/>
            <a:ext cx="2116667" cy="330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예약하기</a:t>
            </a:r>
            <a:endParaRPr lang="ko-KR" altLang="en-US" sz="1400" b="1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98" y="2321094"/>
            <a:ext cx="7411785" cy="2402887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164170" y="1467119"/>
            <a:ext cx="5027591" cy="362096"/>
            <a:chOff x="1010706" y="1736275"/>
            <a:chExt cx="5027591" cy="362096"/>
          </a:xfrm>
        </p:grpSpPr>
        <p:sp>
          <p:nvSpPr>
            <p:cNvPr id="28" name="직사각형 27">
              <a:hlinkClick r:id="rId4" action="ppaction://hlinksldjump"/>
              <a:extLst>
                <a:ext uri="{FF2B5EF4-FFF2-40B4-BE49-F238E27FC236}">
                  <a16:creationId xmlns:a16="http://schemas.microsoft.com/office/drawing/2014/main" id="{6EDE8971-3137-42CF-BC3C-D991E0C4FF49}"/>
                </a:ext>
              </a:extLst>
            </p:cNvPr>
            <p:cNvSpPr/>
            <p:nvPr/>
          </p:nvSpPr>
          <p:spPr>
            <a:xfrm>
              <a:off x="1010706" y="1736276"/>
              <a:ext cx="2382561" cy="3620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/>
                <a:t>캠핑장</a:t>
              </a:r>
              <a:r>
                <a:rPr lang="ko-KR" altLang="en-US" sz="1400" b="1" dirty="0" smtClean="0"/>
                <a:t> 이름</a:t>
              </a:r>
              <a:endParaRPr lang="ko-KR" altLang="en-US" sz="1400" b="1" dirty="0"/>
            </a:p>
          </p:txBody>
        </p:sp>
        <p:sp>
          <p:nvSpPr>
            <p:cNvPr id="31" name="직사각형 30">
              <a:hlinkClick r:id="rId4" action="ppaction://hlinksldjump"/>
              <a:extLst>
                <a:ext uri="{FF2B5EF4-FFF2-40B4-BE49-F238E27FC236}">
                  <a16:creationId xmlns:a16="http://schemas.microsoft.com/office/drawing/2014/main" id="{6EDE8971-3137-42CF-BC3C-D991E0C4FF49}"/>
                </a:ext>
              </a:extLst>
            </p:cNvPr>
            <p:cNvSpPr/>
            <p:nvPr/>
          </p:nvSpPr>
          <p:spPr>
            <a:xfrm>
              <a:off x="3655736" y="1736275"/>
              <a:ext cx="2382561" cy="3620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호실</a:t>
              </a:r>
              <a:endParaRPr lang="ko-KR" altLang="en-US" sz="14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98871" y="1190506"/>
            <a:ext cx="171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클릭하면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호실이 내려옴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2724"/>
            <a:ext cx="13349316" cy="913854"/>
            <a:chOff x="0" y="-2724"/>
            <a:chExt cx="13349316" cy="913854"/>
          </a:xfrm>
        </p:grpSpPr>
        <p:grpSp>
          <p:nvGrpSpPr>
            <p:cNvPr id="16" name="그룹 15"/>
            <p:cNvGrpSpPr/>
            <p:nvPr/>
          </p:nvGrpSpPr>
          <p:grpSpPr>
            <a:xfrm>
              <a:off x="0" y="-2724"/>
              <a:ext cx="13349316" cy="913854"/>
              <a:chOff x="0" y="-14454"/>
              <a:chExt cx="13349316" cy="91385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0" y="-6781"/>
                <a:ext cx="12192000" cy="899400"/>
              </a:xfrm>
              <a:prstGeom prst="rect">
                <a:avLst/>
              </a:prstGeom>
              <a:gradFill flip="none" rotWithShape="1">
                <a:gsLst>
                  <a:gs pos="0">
                    <a:srgbClr val="548235">
                      <a:tint val="66000"/>
                      <a:satMod val="160000"/>
                    </a:srgbClr>
                  </a:gs>
                  <a:gs pos="50000">
                    <a:srgbClr val="548235">
                      <a:tint val="44500"/>
                      <a:satMod val="160000"/>
                    </a:srgbClr>
                  </a:gs>
                  <a:gs pos="100000">
                    <a:srgbClr val="548235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9" name="Picture 2" descr="캠핑 텐트 로고 아이콘 일러스트 ai 무료 다운로드 - 로고요고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33" t="25520" r="27910" b="46316"/>
              <a:stretch/>
            </p:blipFill>
            <p:spPr bwMode="auto">
              <a:xfrm>
                <a:off x="0" y="-14454"/>
                <a:ext cx="1160633" cy="913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252117" y="115591"/>
                <a:ext cx="1664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Review</a:t>
                </a:r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034683" y="484923"/>
                <a:ext cx="231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#81c784</a:t>
                </a:r>
                <a:endParaRPr lang="ko-KR" alt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074097-3D5D-44F0-BB37-3F2285F55EC7}"/>
                </a:ext>
              </a:extLst>
            </p:cNvPr>
            <p:cNvSpPr txBox="1"/>
            <p:nvPr/>
          </p:nvSpPr>
          <p:spPr>
            <a:xfrm>
              <a:off x="10992657" y="24827"/>
              <a:ext cx="118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My Page</a:t>
              </a:r>
              <a:endParaRPr lang="ko-KR" altLang="en-US" b="1" dirty="0"/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2390107" y="1529970"/>
            <a:ext cx="205126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08989" y="1122274"/>
            <a:ext cx="110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편의시설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390107" y="1735679"/>
            <a:ext cx="1107836" cy="369332"/>
            <a:chOff x="2390107" y="2339733"/>
            <a:chExt cx="7411785" cy="369332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2390107" y="2709065"/>
              <a:ext cx="7411785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16434" y="2339733"/>
              <a:ext cx="456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리뷰</a:t>
              </a:r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E2FAB7-48FE-4FA4-96F3-69E5778FD33F}"/>
              </a:ext>
            </a:extLst>
          </p:cNvPr>
          <p:cNvSpPr/>
          <p:nvPr/>
        </p:nvSpPr>
        <p:spPr>
          <a:xfrm>
            <a:off x="2408989" y="2474343"/>
            <a:ext cx="8297333" cy="3897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4420"/>
            <a:ext cx="13349316" cy="913854"/>
            <a:chOff x="0" y="-2724"/>
            <a:chExt cx="13349316" cy="913854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-2724"/>
              <a:ext cx="13349316" cy="913854"/>
              <a:chOff x="0" y="-14454"/>
              <a:chExt cx="13349316" cy="91385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0" y="-6781"/>
                <a:ext cx="12192000" cy="899400"/>
              </a:xfrm>
              <a:prstGeom prst="rect">
                <a:avLst/>
              </a:prstGeom>
              <a:gradFill flip="none" rotWithShape="1">
                <a:gsLst>
                  <a:gs pos="0">
                    <a:srgbClr val="548235">
                      <a:tint val="66000"/>
                      <a:satMod val="160000"/>
                    </a:srgbClr>
                  </a:gs>
                  <a:gs pos="50000">
                    <a:srgbClr val="548235">
                      <a:tint val="44500"/>
                      <a:satMod val="160000"/>
                    </a:srgbClr>
                  </a:gs>
                  <a:gs pos="100000">
                    <a:srgbClr val="548235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" name="Picture 2" descr="캠핑 텐트 로고 아이콘 일러스트 ai 무료 다운로드 - 로고요고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33" t="25520" r="27910" b="46316"/>
              <a:stretch/>
            </p:blipFill>
            <p:spPr bwMode="auto">
              <a:xfrm>
                <a:off x="0" y="-14454"/>
                <a:ext cx="1160633" cy="913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252116" y="115591"/>
                <a:ext cx="2566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HOME(Customer)</a:t>
                </a:r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034683" y="484923"/>
                <a:ext cx="231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#81c784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074097-3D5D-44F0-BB37-3F2285F55EC7}"/>
                </a:ext>
              </a:extLst>
            </p:cNvPr>
            <p:cNvSpPr txBox="1"/>
            <p:nvPr/>
          </p:nvSpPr>
          <p:spPr>
            <a:xfrm>
              <a:off x="10992657" y="24827"/>
              <a:ext cx="118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My Page</a:t>
              </a:r>
              <a:endParaRPr lang="ko-KR" altLang="en-US" b="1" dirty="0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72218"/>
              </p:ext>
            </p:extLst>
          </p:nvPr>
        </p:nvGraphicFramePr>
        <p:xfrm>
          <a:off x="1151738" y="885553"/>
          <a:ext cx="2949244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캠핑 예약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81128"/>
              </p:ext>
            </p:extLst>
          </p:nvPr>
        </p:nvGraphicFramePr>
        <p:xfrm>
          <a:off x="9242756" y="899434"/>
          <a:ext cx="2949244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3886494" y="676042"/>
            <a:ext cx="5356262" cy="572800"/>
            <a:chOff x="1646333" y="2235740"/>
            <a:chExt cx="8545200" cy="572800"/>
          </a:xfrm>
        </p:grpSpPr>
        <p:sp>
          <p:nvSpPr>
            <p:cNvPr id="14" name="Google Shape;65;p13"/>
            <p:cNvSpPr/>
            <p:nvPr/>
          </p:nvSpPr>
          <p:spPr>
            <a:xfrm>
              <a:off x="1646333" y="2235740"/>
              <a:ext cx="8545200" cy="572800"/>
            </a:xfrm>
            <a:prstGeom prst="snip1Rect">
              <a:avLst>
                <a:gd name="adj" fmla="val 16667"/>
              </a:avLst>
            </a:prstGeom>
            <a:solidFill>
              <a:srgbClr val="A9D18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/>
            </a:p>
          </p:txBody>
        </p:sp>
        <p:pic>
          <p:nvPicPr>
            <p:cNvPr id="15" name="Picture 6" descr="돋보기 - 무료 개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516" y="2325261"/>
              <a:ext cx="668238" cy="423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직사각형 15"/>
          <p:cNvSpPr/>
          <p:nvPr/>
        </p:nvSpPr>
        <p:spPr>
          <a:xfrm>
            <a:off x="4724400" y="765563"/>
            <a:ext cx="4278923" cy="423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2" y="1708484"/>
            <a:ext cx="14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552" y="5221706"/>
            <a:ext cx="14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 내역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81315" y="2147637"/>
            <a:ext cx="10754154" cy="101600"/>
            <a:chOff x="881315" y="2147637"/>
            <a:chExt cx="10754154" cy="10160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881315" y="2147637"/>
              <a:ext cx="1075415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881315" y="2249237"/>
              <a:ext cx="1075415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881315" y="5591038"/>
            <a:ext cx="10754154" cy="101600"/>
            <a:chOff x="881315" y="2147637"/>
            <a:chExt cx="10754154" cy="1016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881315" y="2147637"/>
              <a:ext cx="1075415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881315" y="2249237"/>
              <a:ext cx="1075415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96761"/>
              </p:ext>
            </p:extLst>
          </p:nvPr>
        </p:nvGraphicFramePr>
        <p:xfrm>
          <a:off x="1910014" y="2620655"/>
          <a:ext cx="8112291" cy="231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023">
                  <a:extLst>
                    <a:ext uri="{9D8B030D-6E8A-4147-A177-3AD203B41FA5}">
                      <a16:colId xmlns:a16="http://schemas.microsoft.com/office/drawing/2014/main" val="4140783619"/>
                    </a:ext>
                  </a:extLst>
                </a:gridCol>
                <a:gridCol w="5588268">
                  <a:extLst>
                    <a:ext uri="{9D8B030D-6E8A-4147-A177-3AD203B41FA5}">
                      <a16:colId xmlns:a16="http://schemas.microsoft.com/office/drawing/2014/main" val="524976977"/>
                    </a:ext>
                  </a:extLst>
                </a:gridCol>
              </a:tblGrid>
              <a:tr h="579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35123"/>
                  </a:ext>
                </a:extLst>
              </a:tr>
              <a:tr h="579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72104"/>
                  </a:ext>
                </a:extLst>
              </a:tr>
              <a:tr h="579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생년월일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08683"/>
                  </a:ext>
                </a:extLst>
              </a:tr>
              <a:tr h="579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회원 분류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1444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581369" y="4716383"/>
            <a:ext cx="101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넘어가기 전 비밀번호재확인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>
            <a:endCxn id="28" idx="1"/>
          </p:cNvCxnSpPr>
          <p:nvPr/>
        </p:nvCxnSpPr>
        <p:spPr>
          <a:xfrm flipV="1">
            <a:off x="10021901" y="5039549"/>
            <a:ext cx="559468" cy="229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hlinkClick r:id="rId4" action="ppaction://hlinksldjump"/>
            <a:extLst>
              <a:ext uri="{FF2B5EF4-FFF2-40B4-BE49-F238E27FC236}">
                <a16:creationId xmlns:a16="http://schemas.microsoft.com/office/drawing/2014/main" id="{6EDE8971-3137-42CF-BC3C-D991E0C4FF49}"/>
              </a:ext>
            </a:extLst>
          </p:cNvPr>
          <p:cNvSpPr/>
          <p:nvPr/>
        </p:nvSpPr>
        <p:spPr>
          <a:xfrm>
            <a:off x="9107501" y="5128169"/>
            <a:ext cx="914400" cy="330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탚퇴하기</a:t>
            </a:r>
            <a:endParaRPr lang="ko-KR" altLang="en-US" sz="1400" b="1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32029"/>
              </p:ext>
            </p:extLst>
          </p:nvPr>
        </p:nvGraphicFramePr>
        <p:xfrm>
          <a:off x="1910014" y="6003843"/>
          <a:ext cx="8112291" cy="551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023">
                  <a:extLst>
                    <a:ext uri="{9D8B030D-6E8A-4147-A177-3AD203B41FA5}">
                      <a16:colId xmlns:a16="http://schemas.microsoft.com/office/drawing/2014/main" val="4140783619"/>
                    </a:ext>
                  </a:extLst>
                </a:gridCol>
                <a:gridCol w="5588268">
                  <a:extLst>
                    <a:ext uri="{9D8B030D-6E8A-4147-A177-3AD203B41FA5}">
                      <a16:colId xmlns:a16="http://schemas.microsoft.com/office/drawing/2014/main" val="524976977"/>
                    </a:ext>
                  </a:extLst>
                </a:gridCol>
              </a:tblGrid>
              <a:tr h="229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캠프링크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35123"/>
                  </a:ext>
                </a:extLst>
              </a:tr>
              <a:tr h="276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캠핑 톡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1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00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-14420"/>
            <a:ext cx="13349316" cy="913854"/>
            <a:chOff x="0" y="-14454"/>
            <a:chExt cx="13349316" cy="913854"/>
          </a:xfrm>
        </p:grpSpPr>
        <p:sp>
          <p:nvSpPr>
            <p:cNvPr id="7" name="직사각형 6"/>
            <p:cNvSpPr/>
            <p:nvPr/>
          </p:nvSpPr>
          <p:spPr>
            <a:xfrm>
              <a:off x="0" y="-6781"/>
              <a:ext cx="12192000" cy="899400"/>
            </a:xfrm>
            <a:prstGeom prst="rect">
              <a:avLst/>
            </a:prstGeom>
            <a:gradFill flip="none" rotWithShape="1">
              <a:gsLst>
                <a:gs pos="0">
                  <a:srgbClr val="548235">
                    <a:tint val="66000"/>
                    <a:satMod val="160000"/>
                  </a:srgbClr>
                </a:gs>
                <a:gs pos="50000">
                  <a:srgbClr val="548235">
                    <a:tint val="44500"/>
                    <a:satMod val="160000"/>
                  </a:srgbClr>
                </a:gs>
                <a:gs pos="100000">
                  <a:srgbClr val="548235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Picture 2" descr="캠핑 텐트 로고 아이콘 일러스트 ai 무료 다운로드 - 로고요고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33" t="25520" r="27910" b="46316"/>
            <a:stretch/>
          </p:blipFill>
          <p:spPr bwMode="auto">
            <a:xfrm>
              <a:off x="0" y="-14454"/>
              <a:ext cx="1160633" cy="91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52117" y="115591"/>
              <a:ext cx="1664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034683" y="484923"/>
              <a:ext cx="231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#81c784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43883" y="1286148"/>
            <a:ext cx="10754154" cy="540753"/>
            <a:chOff x="881315" y="1708484"/>
            <a:chExt cx="10754154" cy="540753"/>
          </a:xfrm>
        </p:grpSpPr>
        <p:sp>
          <p:nvSpPr>
            <p:cNvPr id="18" name="TextBox 17"/>
            <p:cNvSpPr txBox="1"/>
            <p:nvPr/>
          </p:nvSpPr>
          <p:spPr>
            <a:xfrm>
              <a:off x="971552" y="1708484"/>
              <a:ext cx="148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회원 정보</a:t>
              </a:r>
              <a:endParaRPr lang="ko-KR" altLang="en-US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881315" y="2147637"/>
              <a:ext cx="10754154" cy="101600"/>
              <a:chOff x="881315" y="2147637"/>
              <a:chExt cx="10754154" cy="101600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881315" y="2147637"/>
                <a:ext cx="1075415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881315" y="2249237"/>
                <a:ext cx="1075415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979501" y="3974521"/>
            <a:ext cx="10754154" cy="470932"/>
            <a:chOff x="881315" y="5221706"/>
            <a:chExt cx="10754154" cy="470932"/>
          </a:xfrm>
        </p:grpSpPr>
        <p:sp>
          <p:nvSpPr>
            <p:cNvPr id="20" name="TextBox 19"/>
            <p:cNvSpPr txBox="1"/>
            <p:nvPr/>
          </p:nvSpPr>
          <p:spPr>
            <a:xfrm>
              <a:off x="971552" y="5221706"/>
              <a:ext cx="148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리뷰 </a:t>
              </a:r>
              <a:r>
                <a:rPr lang="ko-KR" altLang="en-US" dirty="0" smtClean="0"/>
                <a:t>내역</a:t>
              </a:r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881315" y="5591038"/>
              <a:ext cx="10754154" cy="101600"/>
              <a:chOff x="881315" y="2147637"/>
              <a:chExt cx="10754154" cy="1016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881315" y="2147637"/>
                <a:ext cx="1075415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881315" y="2249237"/>
                <a:ext cx="1075415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5">
            <a:hlinkClick r:id="rId3" action="ppaction://hlinksldjump"/>
            <a:extLst>
              <a:ext uri="{FF2B5EF4-FFF2-40B4-BE49-F238E27FC236}">
                <a16:creationId xmlns:a16="http://schemas.microsoft.com/office/drawing/2014/main" id="{6EDE8971-3137-42CF-BC3C-D991E0C4FF49}"/>
              </a:ext>
            </a:extLst>
          </p:cNvPr>
          <p:cNvSpPr/>
          <p:nvPr/>
        </p:nvSpPr>
        <p:spPr>
          <a:xfrm>
            <a:off x="8652121" y="3770806"/>
            <a:ext cx="2382561" cy="3620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 취소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04516" y="268025"/>
            <a:ext cx="369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My Page(Customer)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03972"/>
              </p:ext>
            </p:extLst>
          </p:nvPr>
        </p:nvGraphicFramePr>
        <p:xfrm>
          <a:off x="979501" y="2104988"/>
          <a:ext cx="100863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45">
                  <a:extLst>
                    <a:ext uri="{9D8B030D-6E8A-4147-A177-3AD203B41FA5}">
                      <a16:colId xmlns:a16="http://schemas.microsoft.com/office/drawing/2014/main" val="3487210888"/>
                    </a:ext>
                  </a:extLst>
                </a:gridCol>
                <a:gridCol w="427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0652">
                  <a:extLst>
                    <a:ext uri="{9D8B030D-6E8A-4147-A177-3AD203B41FA5}">
                      <a16:colId xmlns:a16="http://schemas.microsoft.com/office/drawing/2014/main" val="938893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예약 일시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예약장소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숙박기간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02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**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**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6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8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584328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62208"/>
              </p:ext>
            </p:extLst>
          </p:nvPr>
        </p:nvGraphicFramePr>
        <p:xfrm>
          <a:off x="979501" y="4663169"/>
          <a:ext cx="1008638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3692">
                  <a:extLst>
                    <a:ext uri="{9D8B030D-6E8A-4147-A177-3AD203B41FA5}">
                      <a16:colId xmlns:a16="http://schemas.microsoft.com/office/drawing/2014/main" val="3487210888"/>
                    </a:ext>
                  </a:extLst>
                </a:gridCol>
                <a:gridCol w="2422695">
                  <a:extLst>
                    <a:ext uri="{9D8B030D-6E8A-4147-A177-3AD203B41FA5}">
                      <a16:colId xmlns:a16="http://schemas.microsoft.com/office/drawing/2014/main" val="4117013981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작성 일시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02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6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8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584328"/>
                  </a:ext>
                </a:extLst>
              </a:tr>
            </a:tbl>
          </a:graphicData>
        </a:graphic>
      </p:graphicFrame>
      <p:sp>
        <p:nvSpPr>
          <p:cNvPr id="34" name="직사각형 33">
            <a:hlinkClick r:id="rId3" action="ppaction://hlinksldjump"/>
            <a:extLst>
              <a:ext uri="{FF2B5EF4-FFF2-40B4-BE49-F238E27FC236}">
                <a16:creationId xmlns:a16="http://schemas.microsoft.com/office/drawing/2014/main" id="{6EDE8971-3137-42CF-BC3C-D991E0C4FF49}"/>
              </a:ext>
            </a:extLst>
          </p:cNvPr>
          <p:cNvSpPr/>
          <p:nvPr/>
        </p:nvSpPr>
        <p:spPr>
          <a:xfrm>
            <a:off x="8683327" y="6283675"/>
            <a:ext cx="2382561" cy="3620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리뷰 삭제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653487" y="3137956"/>
            <a:ext cx="172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클릭해서 선택 후 취소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1" name="꺾인 연결선 40"/>
          <p:cNvCxnSpPr>
            <a:stCxn id="36" idx="3"/>
          </p:cNvCxnSpPr>
          <p:nvPr/>
        </p:nvCxnSpPr>
        <p:spPr>
          <a:xfrm flipV="1">
            <a:off x="11034682" y="3770806"/>
            <a:ext cx="119604" cy="181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5400000" flipH="1" flipV="1">
            <a:off x="10008615" y="4883796"/>
            <a:ext cx="2693916" cy="5793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2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4420"/>
            <a:ext cx="13349316" cy="913854"/>
            <a:chOff x="0" y="-2724"/>
            <a:chExt cx="13349316" cy="913854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-2724"/>
              <a:ext cx="13349316" cy="913854"/>
              <a:chOff x="0" y="-14454"/>
              <a:chExt cx="13349316" cy="91385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0" y="-6781"/>
                <a:ext cx="12192000" cy="899400"/>
              </a:xfrm>
              <a:prstGeom prst="rect">
                <a:avLst/>
              </a:prstGeom>
              <a:gradFill flip="none" rotWithShape="1">
                <a:gsLst>
                  <a:gs pos="0">
                    <a:srgbClr val="548235">
                      <a:tint val="66000"/>
                      <a:satMod val="160000"/>
                    </a:srgbClr>
                  </a:gs>
                  <a:gs pos="50000">
                    <a:srgbClr val="548235">
                      <a:tint val="44500"/>
                      <a:satMod val="160000"/>
                    </a:srgbClr>
                  </a:gs>
                  <a:gs pos="100000">
                    <a:srgbClr val="548235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" name="Picture 2" descr="캠핑 텐트 로고 아이콘 일러스트 ai 무료 다운로드 - 로고요고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33" t="25520" r="27910" b="46316"/>
              <a:stretch/>
            </p:blipFill>
            <p:spPr bwMode="auto">
              <a:xfrm>
                <a:off x="0" y="-14454"/>
                <a:ext cx="1160633" cy="913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252117" y="115591"/>
                <a:ext cx="2042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HOME(Seller)</a:t>
                </a:r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034683" y="484923"/>
                <a:ext cx="231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#81c784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074097-3D5D-44F0-BB37-3F2285F55EC7}"/>
                </a:ext>
              </a:extLst>
            </p:cNvPr>
            <p:cNvSpPr txBox="1"/>
            <p:nvPr/>
          </p:nvSpPr>
          <p:spPr>
            <a:xfrm>
              <a:off x="10992657" y="24827"/>
              <a:ext cx="118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My Page</a:t>
              </a:r>
              <a:endParaRPr lang="ko-KR" altLang="en-US" b="1" dirty="0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69587"/>
              </p:ext>
            </p:extLst>
          </p:nvPr>
        </p:nvGraphicFramePr>
        <p:xfrm>
          <a:off x="1151738" y="885553"/>
          <a:ext cx="2949244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캠핑 예약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242756" y="899434"/>
          <a:ext cx="2949244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3886494" y="676042"/>
            <a:ext cx="5356262" cy="572800"/>
            <a:chOff x="1646333" y="2235740"/>
            <a:chExt cx="8545200" cy="572800"/>
          </a:xfrm>
        </p:grpSpPr>
        <p:sp>
          <p:nvSpPr>
            <p:cNvPr id="14" name="Google Shape;65;p13"/>
            <p:cNvSpPr/>
            <p:nvPr/>
          </p:nvSpPr>
          <p:spPr>
            <a:xfrm>
              <a:off x="1646333" y="2235740"/>
              <a:ext cx="8545200" cy="572800"/>
            </a:xfrm>
            <a:prstGeom prst="snip1Rect">
              <a:avLst>
                <a:gd name="adj" fmla="val 16667"/>
              </a:avLst>
            </a:prstGeom>
            <a:solidFill>
              <a:srgbClr val="A9D18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/>
            </a:p>
          </p:txBody>
        </p:sp>
        <p:pic>
          <p:nvPicPr>
            <p:cNvPr id="15" name="Picture 6" descr="돋보기 - 무료 개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516" y="2325261"/>
              <a:ext cx="668238" cy="423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직사각형 15"/>
          <p:cNvSpPr/>
          <p:nvPr/>
        </p:nvSpPr>
        <p:spPr>
          <a:xfrm>
            <a:off x="4724400" y="765563"/>
            <a:ext cx="4278923" cy="423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2" y="1708484"/>
            <a:ext cx="14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551" y="5221706"/>
            <a:ext cx="194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내역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81315" y="2147637"/>
            <a:ext cx="10754154" cy="101600"/>
            <a:chOff x="881315" y="2147637"/>
            <a:chExt cx="10754154" cy="10160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881315" y="2147637"/>
              <a:ext cx="1075415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881315" y="2249237"/>
              <a:ext cx="1075415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881315" y="5591038"/>
            <a:ext cx="10754154" cy="101600"/>
            <a:chOff x="881315" y="2147637"/>
            <a:chExt cx="10754154" cy="1016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881315" y="2147637"/>
              <a:ext cx="1075415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881315" y="2249237"/>
              <a:ext cx="1075415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21746"/>
              </p:ext>
            </p:extLst>
          </p:nvPr>
        </p:nvGraphicFramePr>
        <p:xfrm>
          <a:off x="1910014" y="2620655"/>
          <a:ext cx="8112291" cy="231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023">
                  <a:extLst>
                    <a:ext uri="{9D8B030D-6E8A-4147-A177-3AD203B41FA5}">
                      <a16:colId xmlns:a16="http://schemas.microsoft.com/office/drawing/2014/main" val="4140783619"/>
                    </a:ext>
                  </a:extLst>
                </a:gridCol>
                <a:gridCol w="5588268">
                  <a:extLst>
                    <a:ext uri="{9D8B030D-6E8A-4147-A177-3AD203B41FA5}">
                      <a16:colId xmlns:a16="http://schemas.microsoft.com/office/drawing/2014/main" val="524976977"/>
                    </a:ext>
                  </a:extLst>
                </a:gridCol>
              </a:tblGrid>
              <a:tr h="579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35123"/>
                  </a:ext>
                </a:extLst>
              </a:tr>
              <a:tr h="579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72104"/>
                  </a:ext>
                </a:extLst>
              </a:tr>
              <a:tr h="579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생년월일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08683"/>
                  </a:ext>
                </a:extLst>
              </a:tr>
              <a:tr h="579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회원 분류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판매자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14442"/>
                  </a:ext>
                </a:extLst>
              </a:tr>
            </a:tbl>
          </a:graphicData>
        </a:graphic>
      </p:graphicFrame>
      <p:sp>
        <p:nvSpPr>
          <p:cNvPr id="36" name="직사각형 35">
            <a:hlinkClick r:id="rId4" action="ppaction://hlinksldjump"/>
            <a:extLst>
              <a:ext uri="{FF2B5EF4-FFF2-40B4-BE49-F238E27FC236}">
                <a16:creationId xmlns:a16="http://schemas.microsoft.com/office/drawing/2014/main" id="{6EDE8971-3137-42CF-BC3C-D991E0C4FF49}"/>
              </a:ext>
            </a:extLst>
          </p:cNvPr>
          <p:cNvSpPr/>
          <p:nvPr/>
        </p:nvSpPr>
        <p:spPr>
          <a:xfrm>
            <a:off x="9107501" y="5128169"/>
            <a:ext cx="914400" cy="330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탚퇴하기</a:t>
            </a:r>
            <a:endParaRPr lang="ko-KR" altLang="en-US" sz="1400" b="1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1910014" y="6003843"/>
          <a:ext cx="8112291" cy="551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023">
                  <a:extLst>
                    <a:ext uri="{9D8B030D-6E8A-4147-A177-3AD203B41FA5}">
                      <a16:colId xmlns:a16="http://schemas.microsoft.com/office/drawing/2014/main" val="4140783619"/>
                    </a:ext>
                  </a:extLst>
                </a:gridCol>
                <a:gridCol w="5588268">
                  <a:extLst>
                    <a:ext uri="{9D8B030D-6E8A-4147-A177-3AD203B41FA5}">
                      <a16:colId xmlns:a16="http://schemas.microsoft.com/office/drawing/2014/main" val="524976977"/>
                    </a:ext>
                  </a:extLst>
                </a:gridCol>
              </a:tblGrid>
              <a:tr h="229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캠프링크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35123"/>
                  </a:ext>
                </a:extLst>
              </a:tr>
              <a:tr h="276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캠핑 톡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--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1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9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4420"/>
            <a:ext cx="13349316" cy="913854"/>
            <a:chOff x="0" y="-2724"/>
            <a:chExt cx="13349316" cy="913854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-2724"/>
              <a:ext cx="13349316" cy="913854"/>
              <a:chOff x="0" y="-14454"/>
              <a:chExt cx="13349316" cy="91385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0" y="-6781"/>
                <a:ext cx="12192000" cy="899400"/>
              </a:xfrm>
              <a:prstGeom prst="rect">
                <a:avLst/>
              </a:prstGeom>
              <a:gradFill flip="none" rotWithShape="1">
                <a:gsLst>
                  <a:gs pos="0">
                    <a:srgbClr val="548235">
                      <a:tint val="66000"/>
                      <a:satMod val="160000"/>
                    </a:srgbClr>
                  </a:gs>
                  <a:gs pos="50000">
                    <a:srgbClr val="548235">
                      <a:tint val="44500"/>
                      <a:satMod val="160000"/>
                    </a:srgbClr>
                  </a:gs>
                  <a:gs pos="100000">
                    <a:srgbClr val="548235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" name="Picture 2" descr="캠핑 텐트 로고 아이콘 일러스트 ai 무료 다운로드 - 로고요고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33" t="25520" r="27910" b="46316"/>
              <a:stretch/>
            </p:blipFill>
            <p:spPr bwMode="auto">
              <a:xfrm>
                <a:off x="0" y="-14454"/>
                <a:ext cx="1160633" cy="913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252117" y="115591"/>
                <a:ext cx="1664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034683" y="484923"/>
                <a:ext cx="231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#81c784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074097-3D5D-44F0-BB37-3F2285F55EC7}"/>
                </a:ext>
              </a:extLst>
            </p:cNvPr>
            <p:cNvSpPr txBox="1"/>
            <p:nvPr/>
          </p:nvSpPr>
          <p:spPr>
            <a:xfrm>
              <a:off x="10992657" y="24827"/>
              <a:ext cx="118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My Page</a:t>
              </a:r>
              <a:endParaRPr lang="ko-KR" altLang="en-US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79501" y="1021806"/>
            <a:ext cx="10754154" cy="540753"/>
            <a:chOff x="881315" y="1708484"/>
            <a:chExt cx="10754154" cy="540753"/>
          </a:xfrm>
        </p:grpSpPr>
        <p:sp>
          <p:nvSpPr>
            <p:cNvPr id="18" name="TextBox 17"/>
            <p:cNvSpPr txBox="1"/>
            <p:nvPr/>
          </p:nvSpPr>
          <p:spPr>
            <a:xfrm>
              <a:off x="971552" y="1708484"/>
              <a:ext cx="148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예약 내역</a:t>
              </a:r>
              <a:endParaRPr lang="ko-KR" altLang="en-US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881315" y="2147637"/>
              <a:ext cx="10754154" cy="101600"/>
              <a:chOff x="881315" y="2147637"/>
              <a:chExt cx="10754154" cy="101600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881315" y="2147637"/>
                <a:ext cx="1075415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881315" y="2249237"/>
                <a:ext cx="1075415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979501" y="3452185"/>
            <a:ext cx="10754154" cy="470932"/>
            <a:chOff x="881315" y="5221706"/>
            <a:chExt cx="10754154" cy="470932"/>
          </a:xfrm>
        </p:grpSpPr>
        <p:sp>
          <p:nvSpPr>
            <p:cNvPr id="20" name="TextBox 19"/>
            <p:cNvSpPr txBox="1"/>
            <p:nvPr/>
          </p:nvSpPr>
          <p:spPr>
            <a:xfrm>
              <a:off x="971551" y="5221706"/>
              <a:ext cx="1847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상품등록 내역</a:t>
              </a:r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881315" y="5591038"/>
              <a:ext cx="10754154" cy="101600"/>
              <a:chOff x="881315" y="2147637"/>
              <a:chExt cx="10754154" cy="1016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881315" y="2147637"/>
                <a:ext cx="1075415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881315" y="2249237"/>
                <a:ext cx="1075415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5">
            <a:hlinkClick r:id="rId3" action="ppaction://hlinksldjump"/>
            <a:extLst>
              <a:ext uri="{FF2B5EF4-FFF2-40B4-BE49-F238E27FC236}">
                <a16:creationId xmlns:a16="http://schemas.microsoft.com/office/drawing/2014/main" id="{6EDE8971-3137-42CF-BC3C-D991E0C4FF49}"/>
              </a:ext>
            </a:extLst>
          </p:cNvPr>
          <p:cNvSpPr/>
          <p:nvPr/>
        </p:nvSpPr>
        <p:spPr>
          <a:xfrm>
            <a:off x="6038297" y="6002688"/>
            <a:ext cx="2382561" cy="3620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상품 등록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04516" y="268025"/>
            <a:ext cx="369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My Page(Seller)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39503"/>
              </p:ext>
            </p:extLst>
          </p:nvPr>
        </p:nvGraphicFramePr>
        <p:xfrm>
          <a:off x="1010706" y="1782890"/>
          <a:ext cx="100551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819">
                  <a:extLst>
                    <a:ext uri="{9D8B030D-6E8A-4147-A177-3AD203B41FA5}">
                      <a16:colId xmlns:a16="http://schemas.microsoft.com/office/drawing/2014/main" val="3487210888"/>
                    </a:ext>
                  </a:extLst>
                </a:gridCol>
                <a:gridCol w="426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0007">
                  <a:extLst>
                    <a:ext uri="{9D8B030D-6E8A-4147-A177-3AD203B41FA5}">
                      <a16:colId xmlns:a16="http://schemas.microsoft.com/office/drawing/2014/main" val="938893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예약 장소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숙박 기간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02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Hong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**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**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22.5.12~22.5.13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6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8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584328"/>
                  </a:ext>
                </a:extLst>
              </a:tr>
            </a:tbl>
          </a:graphicData>
        </a:graphic>
      </p:graphicFrame>
      <p:sp>
        <p:nvSpPr>
          <p:cNvPr id="34" name="직사각형 33">
            <a:hlinkClick r:id="rId3" action="ppaction://hlinksldjump"/>
            <a:extLst>
              <a:ext uri="{FF2B5EF4-FFF2-40B4-BE49-F238E27FC236}">
                <a16:creationId xmlns:a16="http://schemas.microsoft.com/office/drawing/2014/main" id="{6EDE8971-3137-42CF-BC3C-D991E0C4FF49}"/>
              </a:ext>
            </a:extLst>
          </p:cNvPr>
          <p:cNvSpPr/>
          <p:nvPr/>
        </p:nvSpPr>
        <p:spPr>
          <a:xfrm>
            <a:off x="8683327" y="6002687"/>
            <a:ext cx="2382561" cy="3620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상품 삭제</a:t>
            </a:r>
            <a:endParaRPr lang="ko-KR" altLang="en-US" sz="1400" b="1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82958"/>
              </p:ext>
            </p:extLst>
          </p:nvPr>
        </p:nvGraphicFramePr>
        <p:xfrm>
          <a:off x="1069737" y="4260115"/>
          <a:ext cx="99961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631">
                  <a:extLst>
                    <a:ext uri="{9D8B030D-6E8A-4147-A177-3AD203B41FA5}">
                      <a16:colId xmlns:a16="http://schemas.microsoft.com/office/drawing/2014/main" val="938893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작성일시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02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22.5.12~22.5.13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6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8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584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39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4420"/>
            <a:ext cx="13349316" cy="913854"/>
            <a:chOff x="0" y="-2724"/>
            <a:chExt cx="13349316" cy="913854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-2724"/>
              <a:ext cx="13349316" cy="913854"/>
              <a:chOff x="0" y="-14454"/>
              <a:chExt cx="13349316" cy="91385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0" y="-6781"/>
                <a:ext cx="12192000" cy="899400"/>
              </a:xfrm>
              <a:prstGeom prst="rect">
                <a:avLst/>
              </a:prstGeom>
              <a:gradFill flip="none" rotWithShape="1">
                <a:gsLst>
                  <a:gs pos="0">
                    <a:srgbClr val="548235">
                      <a:tint val="66000"/>
                      <a:satMod val="160000"/>
                    </a:srgbClr>
                  </a:gs>
                  <a:gs pos="50000">
                    <a:srgbClr val="548235">
                      <a:tint val="44500"/>
                      <a:satMod val="160000"/>
                    </a:srgbClr>
                  </a:gs>
                  <a:gs pos="100000">
                    <a:srgbClr val="548235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" name="Picture 2" descr="캠핑 텐트 로고 아이콘 일러스트 ai 무료 다운로드 - 로고요고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33" t="25520" r="27910" b="46316"/>
              <a:stretch/>
            </p:blipFill>
            <p:spPr bwMode="auto">
              <a:xfrm>
                <a:off x="0" y="-14454"/>
                <a:ext cx="1160633" cy="913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252117" y="115591"/>
                <a:ext cx="1664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034683" y="484923"/>
                <a:ext cx="231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#81c784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074097-3D5D-44F0-BB37-3F2285F55EC7}"/>
                </a:ext>
              </a:extLst>
            </p:cNvPr>
            <p:cNvSpPr txBox="1"/>
            <p:nvPr/>
          </p:nvSpPr>
          <p:spPr>
            <a:xfrm>
              <a:off x="10992657" y="24827"/>
              <a:ext cx="118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My Page</a:t>
              </a:r>
              <a:endParaRPr lang="ko-KR" altLang="en-US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96150" y="933446"/>
            <a:ext cx="10399699" cy="540753"/>
            <a:chOff x="881315" y="1708484"/>
            <a:chExt cx="10754154" cy="540753"/>
          </a:xfrm>
        </p:grpSpPr>
        <p:sp>
          <p:nvSpPr>
            <p:cNvPr id="18" name="TextBox 17"/>
            <p:cNvSpPr txBox="1"/>
            <p:nvPr/>
          </p:nvSpPr>
          <p:spPr>
            <a:xfrm>
              <a:off x="971552" y="1708484"/>
              <a:ext cx="148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등록</a:t>
              </a:r>
              <a:endParaRPr lang="ko-KR" altLang="en-US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881315" y="2147637"/>
              <a:ext cx="10754154" cy="101600"/>
              <a:chOff x="881315" y="2147637"/>
              <a:chExt cx="10754154" cy="101600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881315" y="2147637"/>
                <a:ext cx="1075415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881315" y="2249237"/>
                <a:ext cx="1075415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1404516" y="268025"/>
            <a:ext cx="369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My Page(Seller)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96150" y="1601676"/>
            <a:ext cx="5027591" cy="362096"/>
            <a:chOff x="1010706" y="1736275"/>
            <a:chExt cx="5027591" cy="362096"/>
          </a:xfrm>
        </p:grpSpPr>
        <p:sp>
          <p:nvSpPr>
            <p:cNvPr id="36" name="직사각형 35">
              <a:hlinkClick r:id="rId3" action="ppaction://hlinksldjump"/>
              <a:extLst>
                <a:ext uri="{FF2B5EF4-FFF2-40B4-BE49-F238E27FC236}">
                  <a16:creationId xmlns:a16="http://schemas.microsoft.com/office/drawing/2014/main" id="{6EDE8971-3137-42CF-BC3C-D991E0C4FF49}"/>
                </a:ext>
              </a:extLst>
            </p:cNvPr>
            <p:cNvSpPr/>
            <p:nvPr/>
          </p:nvSpPr>
          <p:spPr>
            <a:xfrm>
              <a:off x="1010706" y="1736276"/>
              <a:ext cx="2382561" cy="3620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/>
                <a:t>캠핑장</a:t>
              </a:r>
              <a:r>
                <a:rPr lang="ko-KR" altLang="en-US" sz="1400" b="1" dirty="0" smtClean="0"/>
                <a:t> 이름</a:t>
              </a:r>
              <a:endParaRPr lang="ko-KR" altLang="en-US" sz="1400" b="1" dirty="0"/>
            </a:p>
          </p:txBody>
        </p:sp>
        <p:sp>
          <p:nvSpPr>
            <p:cNvPr id="34" name="직사각형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6EDE8971-3137-42CF-BC3C-D991E0C4FF49}"/>
                </a:ext>
              </a:extLst>
            </p:cNvPr>
            <p:cNvSpPr/>
            <p:nvPr/>
          </p:nvSpPr>
          <p:spPr>
            <a:xfrm>
              <a:off x="3655736" y="1736275"/>
              <a:ext cx="2382561" cy="3620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호실</a:t>
              </a:r>
              <a:endParaRPr lang="ko-KR" altLang="en-US" sz="1400" b="1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E2FAB7-48FE-4FA4-96F3-69E5778FD33F}"/>
              </a:ext>
            </a:extLst>
          </p:cNvPr>
          <p:cNvSpPr/>
          <p:nvPr/>
        </p:nvSpPr>
        <p:spPr>
          <a:xfrm>
            <a:off x="2124520" y="2091248"/>
            <a:ext cx="7598442" cy="2257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클릭 시 이미지 업로드</a:t>
            </a:r>
            <a:r>
              <a:rPr lang="en-US" altLang="ko-KR" dirty="0">
                <a:solidFill>
                  <a:schemeClr val="tx1"/>
                </a:solidFill>
              </a:rPr>
              <a:t>(5</a:t>
            </a:r>
            <a:r>
              <a:rPr lang="ko-KR" altLang="en-US" dirty="0" smtClean="0">
                <a:solidFill>
                  <a:schemeClr val="tx1"/>
                </a:solidFill>
              </a:rPr>
              <a:t>장까지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sp>
        <p:nvSpPr>
          <p:cNvPr id="28" name="직사각형 27">
            <a:hlinkClick r:id="rId3" action="ppaction://hlinksldjump"/>
            <a:extLst>
              <a:ext uri="{FF2B5EF4-FFF2-40B4-BE49-F238E27FC236}">
                <a16:creationId xmlns:a16="http://schemas.microsoft.com/office/drawing/2014/main" id="{6EDE8971-3137-42CF-BC3C-D991E0C4FF49}"/>
              </a:ext>
            </a:extLst>
          </p:cNvPr>
          <p:cNvSpPr/>
          <p:nvPr/>
        </p:nvSpPr>
        <p:spPr>
          <a:xfrm>
            <a:off x="7340401" y="4426594"/>
            <a:ext cx="2382561" cy="3620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등록</a:t>
            </a:r>
            <a:endParaRPr lang="ko-KR" altLang="en-US" sz="1400" b="1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2267633" y="5177506"/>
            <a:ext cx="1375453" cy="82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93965" y="4866259"/>
            <a:ext cx="110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267633" y="6088559"/>
            <a:ext cx="14770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93965" y="5719227"/>
            <a:ext cx="110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편의시설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6165864" y="5177506"/>
            <a:ext cx="1174537" cy="82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92196" y="4866259"/>
            <a:ext cx="110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금액</a:t>
            </a:r>
            <a:endParaRPr lang="en-US" altLang="ko-KR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67633" y="5307786"/>
            <a:ext cx="3384383" cy="411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~~~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65864" y="5313162"/>
            <a:ext cx="3513554" cy="411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~~~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67632" y="6294279"/>
            <a:ext cx="7411786" cy="411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~~~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305105" y="1963771"/>
            <a:ext cx="640180" cy="767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6337" y="2851099"/>
            <a:ext cx="2273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</a:rPr>
              <a:t>에 해당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캠핑장이</a:t>
            </a:r>
            <a:r>
              <a:rPr lang="ko-KR" altLang="en-US" sz="1400" dirty="0" smtClean="0">
                <a:solidFill>
                  <a:srgbClr val="FF0000"/>
                </a:solidFill>
              </a:rPr>
              <a:t> 있으면 해당캠핑장에 호실을 넣고 없으면 새로운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캠핑장을</a:t>
            </a:r>
            <a:r>
              <a:rPr lang="ko-KR" altLang="en-US" sz="1400" dirty="0" smtClean="0">
                <a:solidFill>
                  <a:srgbClr val="FF0000"/>
                </a:solidFill>
              </a:rPr>
              <a:t> 만든다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55000"/>
          </a:scheme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3050304" y="1584585"/>
            <a:ext cx="6121200" cy="4126523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038436" y="2755695"/>
            <a:ext cx="4133790" cy="1231026"/>
            <a:chOff x="3735467" y="2393052"/>
            <a:chExt cx="4133790" cy="1231026"/>
          </a:xfrm>
        </p:grpSpPr>
        <p:sp>
          <p:nvSpPr>
            <p:cNvPr id="73" name="Google Shape;73;p14"/>
            <p:cNvSpPr/>
            <p:nvPr/>
          </p:nvSpPr>
          <p:spPr>
            <a:xfrm>
              <a:off x="4784857" y="2504451"/>
              <a:ext cx="3084400" cy="42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just"/>
              <a:r>
                <a:rPr lang="en-US" altLang="ko" sz="2400" dirty="0" smtClean="0"/>
                <a:t>Hong</a:t>
              </a:r>
              <a:endParaRPr sz="2400" dirty="0"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957150" y="2393052"/>
              <a:ext cx="783834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just"/>
              <a:r>
                <a:rPr lang="en-US" altLang="ko" sz="2400" dirty="0"/>
                <a:t>ID : </a:t>
              </a:r>
              <a:endParaRPr sz="2400" dirty="0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774614" y="3134184"/>
              <a:ext cx="3084400" cy="42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just"/>
              <a:r>
                <a:rPr lang="ko" altLang="en-US" sz="2400"/>
                <a:t>*******</a:t>
              </a:r>
              <a:endParaRPr sz="2400"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3735467" y="3008565"/>
              <a:ext cx="871600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just"/>
              <a:r>
                <a:rPr lang="en-US" altLang="ko" sz="2400" dirty="0"/>
                <a:t>PW : </a:t>
              </a:r>
              <a:endParaRPr sz="2400" dirty="0"/>
            </a:p>
          </p:txBody>
        </p:sp>
      </p:grpSp>
      <p:sp>
        <p:nvSpPr>
          <p:cNvPr id="83" name="Google Shape;83;p14"/>
          <p:cNvSpPr txBox="1"/>
          <p:nvPr/>
        </p:nvSpPr>
        <p:spPr>
          <a:xfrm>
            <a:off x="5384731" y="1839358"/>
            <a:ext cx="1441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2267" b="1" dirty="0"/>
              <a:t>로그인</a:t>
            </a:r>
            <a:r>
              <a:rPr lang="ko" altLang="en-US" sz="2400" dirty="0"/>
              <a:t> </a:t>
            </a:r>
            <a:endParaRPr sz="2400" dirty="0"/>
          </a:p>
        </p:txBody>
      </p:sp>
      <p:sp>
        <p:nvSpPr>
          <p:cNvPr id="84" name="Google Shape;84;p14"/>
          <p:cNvSpPr txBox="1"/>
          <p:nvPr/>
        </p:nvSpPr>
        <p:spPr>
          <a:xfrm>
            <a:off x="63150" y="5800689"/>
            <a:ext cx="31732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467" dirty="0">
                <a:solidFill>
                  <a:srgbClr val="FF0000"/>
                </a:solidFill>
              </a:rPr>
              <a:t>① 로그인 창에서</a:t>
            </a:r>
            <a:endParaRPr sz="1467" dirty="0">
              <a:solidFill>
                <a:srgbClr val="FF0000"/>
              </a:solidFill>
            </a:endParaRPr>
          </a:p>
          <a:p>
            <a:r>
              <a:rPr lang="ko" altLang="en-US" sz="1467" dirty="0">
                <a:solidFill>
                  <a:srgbClr val="FF0000"/>
                </a:solidFill>
              </a:rPr>
              <a:t>아이디 </a:t>
            </a:r>
            <a:r>
              <a:rPr lang="en-US" altLang="ko" sz="1467" dirty="0">
                <a:solidFill>
                  <a:srgbClr val="FF0000"/>
                </a:solidFill>
              </a:rPr>
              <a:t>or </a:t>
            </a:r>
            <a:r>
              <a:rPr lang="ko" altLang="en-US" sz="1467" dirty="0">
                <a:solidFill>
                  <a:srgbClr val="FF0000"/>
                </a:solidFill>
              </a:rPr>
              <a:t>비밀번호가 틀린경우</a:t>
            </a:r>
            <a:endParaRPr sz="1467" dirty="0">
              <a:solidFill>
                <a:srgbClr val="FF0000"/>
              </a:solidFill>
            </a:endParaRPr>
          </a:p>
          <a:p>
            <a:endParaRPr sz="1467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98636" y="6298243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#a5d6a7</a:t>
            </a:r>
            <a:endParaRPr lang="ko-KR" altLang="en-US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-6781"/>
            <a:ext cx="12192000" cy="899400"/>
          </a:xfrm>
          <a:prstGeom prst="rect">
            <a:avLst/>
          </a:prstGeom>
          <a:gradFill flip="none" rotWithShape="1">
            <a:gsLst>
              <a:gs pos="0">
                <a:srgbClr val="548235">
                  <a:tint val="66000"/>
                  <a:satMod val="160000"/>
                </a:srgbClr>
              </a:gs>
              <a:gs pos="50000">
                <a:srgbClr val="548235">
                  <a:tint val="44500"/>
                  <a:satMod val="160000"/>
                </a:srgbClr>
              </a:gs>
              <a:gs pos="100000">
                <a:srgbClr val="54823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2" descr="캠핑 텐트 로고 아이콘 일러스트 ai 무료 다운로드 - 로고요고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3" t="25520" r="27910" b="46316"/>
          <a:stretch/>
        </p:blipFill>
        <p:spPr bwMode="auto">
          <a:xfrm>
            <a:off x="0" y="-14454"/>
            <a:ext cx="1160633" cy="91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050304" y="-37206"/>
            <a:ext cx="6121200" cy="923483"/>
            <a:chOff x="6301850" y="2921113"/>
            <a:chExt cx="5582000" cy="923483"/>
          </a:xfrm>
        </p:grpSpPr>
        <p:sp>
          <p:nvSpPr>
            <p:cNvPr id="79" name="Google Shape;79;p14"/>
            <p:cNvSpPr/>
            <p:nvPr/>
          </p:nvSpPr>
          <p:spPr>
            <a:xfrm>
              <a:off x="6301850" y="2921113"/>
              <a:ext cx="5582000" cy="923483"/>
            </a:xfrm>
            <a:prstGeom prst="snip1Rect">
              <a:avLst>
                <a:gd name="adj" fmla="val 16667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6552451" y="2962092"/>
              <a:ext cx="533139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ko" altLang="en-US" sz="1400" dirty="0"/>
                <a:t>아이디 혹은 비밀번호가 </a:t>
              </a:r>
              <a:r>
                <a:rPr lang="ko" altLang="en-US" sz="1400" dirty="0" smtClean="0"/>
                <a:t>잘못 </a:t>
              </a:r>
              <a:r>
                <a:rPr lang="ko" altLang="en-US" sz="1400" dirty="0"/>
                <a:t>입력됐습니다</a:t>
              </a:r>
              <a:endParaRPr sz="1400" dirty="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9656518" y="3452579"/>
              <a:ext cx="871600" cy="3140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 dirty="0"/>
                <a:t>확인</a:t>
              </a:r>
              <a:endParaRPr sz="1600" dirty="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0697084" y="3447357"/>
              <a:ext cx="871600" cy="3140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 dirty="0"/>
                <a:t>취소</a:t>
              </a:r>
              <a:endParaRPr sz="1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52117" y="115591"/>
            <a:ext cx="166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LOGIN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70519" y="3857"/>
            <a:ext cx="231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#81c784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524520" y="4390881"/>
            <a:ext cx="3468136" cy="307777"/>
            <a:chOff x="4524520" y="4390881"/>
            <a:chExt cx="3468136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2E27B2-9B94-4397-812B-1BC8670545B4}"/>
                </a:ext>
              </a:extLst>
            </p:cNvPr>
            <p:cNvSpPr txBox="1"/>
            <p:nvPr/>
          </p:nvSpPr>
          <p:spPr>
            <a:xfrm>
              <a:off x="4524520" y="4390881"/>
              <a:ext cx="1571480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고객 로그인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2E27B2-9B94-4397-812B-1BC8670545B4}"/>
                </a:ext>
              </a:extLst>
            </p:cNvPr>
            <p:cNvSpPr txBox="1"/>
            <p:nvPr/>
          </p:nvSpPr>
          <p:spPr>
            <a:xfrm>
              <a:off x="6421176" y="4390881"/>
              <a:ext cx="1571480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판매자 로그인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8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55000"/>
          </a:schemeClr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2;p14"/>
          <p:cNvSpPr/>
          <p:nvPr/>
        </p:nvSpPr>
        <p:spPr>
          <a:xfrm>
            <a:off x="3035400" y="1718371"/>
            <a:ext cx="6121200" cy="4126523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4020588" y="2807524"/>
            <a:ext cx="4019424" cy="1326732"/>
            <a:chOff x="3849833" y="2530927"/>
            <a:chExt cx="4019424" cy="1326732"/>
          </a:xfrm>
        </p:grpSpPr>
        <p:grpSp>
          <p:nvGrpSpPr>
            <p:cNvPr id="2" name="그룹 1"/>
            <p:cNvGrpSpPr/>
            <p:nvPr/>
          </p:nvGrpSpPr>
          <p:grpSpPr>
            <a:xfrm>
              <a:off x="4015609" y="2530927"/>
              <a:ext cx="3853648" cy="615513"/>
              <a:chOff x="4015609" y="2530927"/>
              <a:chExt cx="3853648" cy="615513"/>
            </a:xfrm>
          </p:grpSpPr>
          <p:sp>
            <p:nvSpPr>
              <p:cNvPr id="169" name="Google Shape;169;p19"/>
              <p:cNvSpPr/>
              <p:nvPr/>
            </p:nvSpPr>
            <p:spPr>
              <a:xfrm>
                <a:off x="4784857" y="2628284"/>
                <a:ext cx="3084400" cy="420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just"/>
                <a:r>
                  <a:rPr lang="en-US" altLang="ko" sz="2400"/>
                  <a:t>Hong</a:t>
                </a:r>
                <a:endParaRPr sz="2400"/>
              </a:p>
            </p:txBody>
          </p:sp>
          <p:sp>
            <p:nvSpPr>
              <p:cNvPr id="170" name="Google Shape;170;p19"/>
              <p:cNvSpPr txBox="1"/>
              <p:nvPr/>
            </p:nvSpPr>
            <p:spPr>
              <a:xfrm>
                <a:off x="4015609" y="2530927"/>
                <a:ext cx="705824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just"/>
                <a:r>
                  <a:rPr lang="en-US" altLang="ko" sz="2400" dirty="0"/>
                  <a:t>I</a:t>
                </a:r>
                <a:r>
                  <a:rPr lang="en-US" altLang="ko" sz="2400" dirty="0" smtClean="0"/>
                  <a:t>D </a:t>
                </a:r>
                <a:r>
                  <a:rPr lang="en-US" altLang="ko" sz="2400" dirty="0"/>
                  <a:t>: </a:t>
                </a:r>
                <a:endParaRPr sz="2400" dirty="0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849833" y="3242146"/>
              <a:ext cx="4019424" cy="615513"/>
              <a:chOff x="3849833" y="3129802"/>
              <a:chExt cx="4019424" cy="615513"/>
            </a:xfrm>
          </p:grpSpPr>
          <p:sp>
            <p:nvSpPr>
              <p:cNvPr id="171" name="Google Shape;171;p19"/>
              <p:cNvSpPr/>
              <p:nvPr/>
            </p:nvSpPr>
            <p:spPr>
              <a:xfrm>
                <a:off x="4784857" y="3248489"/>
                <a:ext cx="3084400" cy="420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just"/>
                <a:r>
                  <a:rPr lang="ko" altLang="en-US" sz="2400" dirty="0"/>
                  <a:t>*******</a:t>
                </a:r>
                <a:endParaRPr sz="2400" dirty="0"/>
              </a:p>
            </p:txBody>
          </p:sp>
          <p:sp>
            <p:nvSpPr>
              <p:cNvPr id="172" name="Google Shape;172;p19"/>
              <p:cNvSpPr txBox="1"/>
              <p:nvPr/>
            </p:nvSpPr>
            <p:spPr>
              <a:xfrm>
                <a:off x="3849833" y="3129802"/>
                <a:ext cx="871600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just"/>
                <a:r>
                  <a:rPr lang="en-US" altLang="ko" sz="2400" dirty="0"/>
                  <a:t>PW : </a:t>
                </a:r>
                <a:endParaRPr sz="2400" dirty="0"/>
              </a:p>
            </p:txBody>
          </p:sp>
        </p:grpSp>
      </p:grpSp>
      <p:sp>
        <p:nvSpPr>
          <p:cNvPr id="175" name="Google Shape;175;p19"/>
          <p:cNvSpPr txBox="1"/>
          <p:nvPr/>
        </p:nvSpPr>
        <p:spPr>
          <a:xfrm>
            <a:off x="5375400" y="2003870"/>
            <a:ext cx="1441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2267" b="1" dirty="0"/>
              <a:t>로그인</a:t>
            </a:r>
            <a:r>
              <a:rPr lang="ko" altLang="en-US" sz="2400" dirty="0"/>
              <a:t> </a:t>
            </a:r>
            <a:endParaRPr sz="2400" dirty="0"/>
          </a:p>
        </p:txBody>
      </p:sp>
      <p:sp>
        <p:nvSpPr>
          <p:cNvPr id="176" name="Google Shape;176;p19"/>
          <p:cNvSpPr txBox="1"/>
          <p:nvPr/>
        </p:nvSpPr>
        <p:spPr>
          <a:xfrm>
            <a:off x="102636" y="5626360"/>
            <a:ext cx="3173200" cy="137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467" dirty="0">
                <a:solidFill>
                  <a:srgbClr val="FF0000"/>
                </a:solidFill>
              </a:rPr>
              <a:t>① 로그인 창에서</a:t>
            </a:r>
            <a:endParaRPr sz="1467" dirty="0">
              <a:solidFill>
                <a:srgbClr val="FF0000"/>
              </a:solidFill>
            </a:endParaRPr>
          </a:p>
          <a:p>
            <a:r>
              <a:rPr lang="ko" altLang="en-US" sz="1467" dirty="0">
                <a:solidFill>
                  <a:srgbClr val="FF0000"/>
                </a:solidFill>
              </a:rPr>
              <a:t>고객 </a:t>
            </a:r>
            <a:r>
              <a:rPr lang="en-US" altLang="ko" sz="1467" dirty="0">
                <a:solidFill>
                  <a:srgbClr val="FF0000"/>
                </a:solidFill>
              </a:rPr>
              <a:t>or </a:t>
            </a:r>
            <a:r>
              <a:rPr lang="ko" altLang="en-US" sz="1467" dirty="0">
                <a:solidFill>
                  <a:srgbClr val="FF0000"/>
                </a:solidFill>
              </a:rPr>
              <a:t>판매자 로그인할지 선택</a:t>
            </a:r>
            <a:endParaRPr sz="1467" dirty="0">
              <a:solidFill>
                <a:srgbClr val="FF0000"/>
              </a:solidFill>
            </a:endParaRPr>
          </a:p>
          <a:p>
            <a:endParaRPr sz="1467" dirty="0">
              <a:solidFill>
                <a:srgbClr val="FF0000"/>
              </a:solidFill>
            </a:endParaRPr>
          </a:p>
          <a:p>
            <a:r>
              <a:rPr lang="ko" altLang="en-US" sz="1467" dirty="0">
                <a:solidFill>
                  <a:srgbClr val="FF0000"/>
                </a:solidFill>
              </a:rPr>
              <a:t>② 로그인 후</a:t>
            </a:r>
            <a:r>
              <a:rPr lang="en-US" altLang="ko" sz="1467" dirty="0">
                <a:solidFill>
                  <a:srgbClr val="FF0000"/>
                </a:solidFill>
              </a:rPr>
              <a:t>, </a:t>
            </a:r>
            <a:r>
              <a:rPr lang="ko" altLang="en-US" sz="1467" dirty="0">
                <a:solidFill>
                  <a:srgbClr val="FF0000"/>
                </a:solidFill>
              </a:rPr>
              <a:t>홈 페이지로 이동</a:t>
            </a:r>
            <a:endParaRPr sz="1467" dirty="0">
              <a:solidFill>
                <a:srgbClr val="FF0000"/>
              </a:solidFill>
            </a:endParaRPr>
          </a:p>
          <a:p>
            <a:endParaRPr sz="1467" dirty="0"/>
          </a:p>
        </p:txBody>
      </p:sp>
      <p:sp>
        <p:nvSpPr>
          <p:cNvPr id="12" name="TextBox 11"/>
          <p:cNvSpPr txBox="1"/>
          <p:nvPr/>
        </p:nvSpPr>
        <p:spPr>
          <a:xfrm>
            <a:off x="11007967" y="6313868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#a5d6a7</a:t>
            </a:r>
            <a:endParaRPr lang="ko-KR" altLang="en-US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-14454"/>
            <a:ext cx="13185152" cy="913854"/>
            <a:chOff x="0" y="-14454"/>
            <a:chExt cx="13185152" cy="913854"/>
          </a:xfrm>
        </p:grpSpPr>
        <p:sp>
          <p:nvSpPr>
            <p:cNvPr id="14" name="직사각형 13"/>
            <p:cNvSpPr/>
            <p:nvPr/>
          </p:nvSpPr>
          <p:spPr>
            <a:xfrm>
              <a:off x="0" y="-6781"/>
              <a:ext cx="12192000" cy="899400"/>
            </a:xfrm>
            <a:prstGeom prst="rect">
              <a:avLst/>
            </a:prstGeom>
            <a:gradFill flip="none" rotWithShape="1">
              <a:gsLst>
                <a:gs pos="0">
                  <a:srgbClr val="548235">
                    <a:tint val="66000"/>
                    <a:satMod val="160000"/>
                  </a:srgbClr>
                </a:gs>
                <a:gs pos="50000">
                  <a:srgbClr val="548235">
                    <a:tint val="44500"/>
                    <a:satMod val="160000"/>
                  </a:srgbClr>
                </a:gs>
                <a:gs pos="100000">
                  <a:srgbClr val="548235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Picture 2" descr="캠핑 텐트 로고 아이콘 일러스트 ai 무료 다운로드 - 로고요고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33" t="25520" r="27910" b="46316"/>
            <a:stretch/>
          </p:blipFill>
          <p:spPr bwMode="auto">
            <a:xfrm>
              <a:off x="0" y="-14454"/>
              <a:ext cx="1160633" cy="91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252117" y="115591"/>
              <a:ext cx="1664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LOGIN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870519" y="3857"/>
              <a:ext cx="231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#81c784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361932" y="4369979"/>
            <a:ext cx="3468136" cy="307777"/>
            <a:chOff x="4524520" y="4390881"/>
            <a:chExt cx="3468136" cy="3077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2E27B2-9B94-4397-812B-1BC8670545B4}"/>
                </a:ext>
              </a:extLst>
            </p:cNvPr>
            <p:cNvSpPr txBox="1"/>
            <p:nvPr/>
          </p:nvSpPr>
          <p:spPr>
            <a:xfrm>
              <a:off x="4524520" y="4390881"/>
              <a:ext cx="1571480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고객 로그인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2E27B2-9B94-4397-812B-1BC8670545B4}"/>
                </a:ext>
              </a:extLst>
            </p:cNvPr>
            <p:cNvSpPr txBox="1"/>
            <p:nvPr/>
          </p:nvSpPr>
          <p:spPr>
            <a:xfrm>
              <a:off x="6421176" y="4390881"/>
              <a:ext cx="1571480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판매자 로그인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2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55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77282" y="5884389"/>
            <a:ext cx="27432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467" dirty="0">
                <a:solidFill>
                  <a:srgbClr val="FF0000"/>
                </a:solidFill>
              </a:rPr>
              <a:t>작성란에 다 작성하지 않고</a:t>
            </a:r>
            <a:endParaRPr sz="1467" dirty="0">
              <a:solidFill>
                <a:srgbClr val="FF0000"/>
              </a:solidFill>
            </a:endParaRPr>
          </a:p>
          <a:p>
            <a:r>
              <a:rPr lang="ko" altLang="en-US" sz="1467" dirty="0">
                <a:solidFill>
                  <a:srgbClr val="FF0000"/>
                </a:solidFill>
              </a:rPr>
              <a:t>회원가입 버튼을 눌렀을 경우</a:t>
            </a:r>
            <a:endParaRPr sz="1467" dirty="0">
              <a:solidFill>
                <a:srgbClr val="FF0000"/>
              </a:solidFill>
            </a:endParaRPr>
          </a:p>
          <a:p>
            <a:endParaRPr sz="1467" dirty="0"/>
          </a:p>
        </p:txBody>
      </p:sp>
      <p:sp>
        <p:nvSpPr>
          <p:cNvPr id="20" name="직사각형 19"/>
          <p:cNvSpPr/>
          <p:nvPr/>
        </p:nvSpPr>
        <p:spPr>
          <a:xfrm>
            <a:off x="0" y="-6781"/>
            <a:ext cx="12192000" cy="899400"/>
          </a:xfrm>
          <a:prstGeom prst="rect">
            <a:avLst/>
          </a:prstGeom>
          <a:gradFill flip="none" rotWithShape="1">
            <a:gsLst>
              <a:gs pos="0">
                <a:srgbClr val="548235">
                  <a:tint val="66000"/>
                  <a:satMod val="160000"/>
                </a:srgbClr>
              </a:gs>
              <a:gs pos="50000">
                <a:srgbClr val="548235">
                  <a:tint val="44500"/>
                  <a:satMod val="160000"/>
                </a:srgbClr>
              </a:gs>
              <a:gs pos="100000">
                <a:srgbClr val="54823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Picture 2" descr="캠핑 텐트 로고 아이콘 일러스트 ai 무료 다운로드 - 로고요고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3" t="25520" r="27910" b="46316"/>
          <a:stretch/>
        </p:blipFill>
        <p:spPr bwMode="auto">
          <a:xfrm>
            <a:off x="0" y="-6678"/>
            <a:ext cx="1160633" cy="91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3231133" y="-16307"/>
            <a:ext cx="6194715" cy="923483"/>
            <a:chOff x="6301850" y="2921113"/>
            <a:chExt cx="5649039" cy="923483"/>
          </a:xfrm>
        </p:grpSpPr>
        <p:sp>
          <p:nvSpPr>
            <p:cNvPr id="23" name="Google Shape;79;p14"/>
            <p:cNvSpPr/>
            <p:nvPr/>
          </p:nvSpPr>
          <p:spPr>
            <a:xfrm>
              <a:off x="6301850" y="2921113"/>
              <a:ext cx="5582000" cy="923483"/>
            </a:xfrm>
            <a:prstGeom prst="snip1Rect">
              <a:avLst>
                <a:gd name="adj" fmla="val 16667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80;p14"/>
            <p:cNvSpPr txBox="1"/>
            <p:nvPr/>
          </p:nvSpPr>
          <p:spPr>
            <a:xfrm>
              <a:off x="6619490" y="2960277"/>
              <a:ext cx="533139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ko-KR" altLang="en-US" sz="1400" dirty="0" err="1" smtClean="0"/>
                <a:t>작성란에</a:t>
              </a:r>
              <a:r>
                <a:rPr lang="ko-KR" altLang="en-US" sz="1400" dirty="0" smtClean="0"/>
                <a:t> 작성해주세요</a:t>
              </a:r>
              <a:endParaRPr sz="1400" dirty="0"/>
            </a:p>
          </p:txBody>
        </p:sp>
        <p:sp>
          <p:nvSpPr>
            <p:cNvPr id="25" name="Google Shape;81;p14"/>
            <p:cNvSpPr/>
            <p:nvPr/>
          </p:nvSpPr>
          <p:spPr>
            <a:xfrm>
              <a:off x="9656518" y="3452579"/>
              <a:ext cx="871600" cy="3140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 dirty="0"/>
                <a:t>확인</a:t>
              </a:r>
              <a:endParaRPr sz="1600" dirty="0"/>
            </a:p>
          </p:txBody>
        </p:sp>
        <p:sp>
          <p:nvSpPr>
            <p:cNvPr id="26" name="Google Shape;82;p14"/>
            <p:cNvSpPr/>
            <p:nvPr/>
          </p:nvSpPr>
          <p:spPr>
            <a:xfrm>
              <a:off x="10697084" y="3447357"/>
              <a:ext cx="871600" cy="3140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 dirty="0"/>
                <a:t>취소</a:t>
              </a:r>
              <a:endParaRPr sz="16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2117" y="123367"/>
            <a:ext cx="166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JOIN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70519" y="-21246"/>
            <a:ext cx="231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#81c784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007967" y="6313868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#a5d6a7</a:t>
            </a:r>
            <a:endParaRPr lang="ko-KR" altLang="en-US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1133" y="1233294"/>
            <a:ext cx="6121200" cy="5180205"/>
            <a:chOff x="3231133" y="1233294"/>
            <a:chExt cx="6121200" cy="5180205"/>
          </a:xfrm>
        </p:grpSpPr>
        <p:sp>
          <p:nvSpPr>
            <p:cNvPr id="35" name="Google Shape;72;p14"/>
            <p:cNvSpPr/>
            <p:nvPr/>
          </p:nvSpPr>
          <p:spPr>
            <a:xfrm>
              <a:off x="3231133" y="1233294"/>
              <a:ext cx="6121200" cy="5180205"/>
            </a:xfrm>
            <a:prstGeom prst="rect">
              <a:avLst/>
            </a:pr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79456" y="2282026"/>
              <a:ext cx="4708712" cy="2993921"/>
              <a:chOff x="3616088" y="1723226"/>
              <a:chExt cx="4708712" cy="2993921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5240400" y="1831084"/>
                <a:ext cx="3084400" cy="420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ko" altLang="en-US" sz="2400"/>
                  <a:t>홍길동</a:t>
                </a:r>
                <a:endParaRPr sz="2400"/>
              </a:p>
            </p:txBody>
          </p:sp>
          <p:sp>
            <p:nvSpPr>
              <p:cNvPr id="130" name="Google Shape;130;p17"/>
              <p:cNvSpPr txBox="1"/>
              <p:nvPr/>
            </p:nvSpPr>
            <p:spPr>
              <a:xfrm>
                <a:off x="4212867" y="1723226"/>
                <a:ext cx="1441200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ko" altLang="en-US" sz="2400" dirty="0"/>
                  <a:t>이름 </a:t>
                </a:r>
                <a:r>
                  <a:rPr lang="en-US" altLang="ko" sz="2400" dirty="0"/>
                  <a:t>: </a:t>
                </a:r>
                <a:endParaRPr sz="2400" dirty="0"/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5240400" y="2580933"/>
                <a:ext cx="3084400" cy="420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altLang="ko" sz="2400"/>
                  <a:t>|</a:t>
                </a:r>
                <a:endParaRPr sz="2400"/>
              </a:p>
            </p:txBody>
          </p:sp>
          <p:sp>
            <p:nvSpPr>
              <p:cNvPr id="132" name="Google Shape;132;p17"/>
              <p:cNvSpPr txBox="1"/>
              <p:nvPr/>
            </p:nvSpPr>
            <p:spPr>
              <a:xfrm>
                <a:off x="3616088" y="2479791"/>
                <a:ext cx="1603224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ko" altLang="en-US" sz="2400" dirty="0"/>
                  <a:t>생년월일 </a:t>
                </a:r>
                <a:r>
                  <a:rPr lang="en-US" altLang="ko" sz="2400" dirty="0"/>
                  <a:t>: </a:t>
                </a:r>
                <a:endParaRPr sz="2400" dirty="0"/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5240416" y="3369500"/>
                <a:ext cx="1906000" cy="420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altLang="ko" sz="2400"/>
                  <a:t>Hong</a:t>
                </a:r>
                <a:endParaRPr sz="2400"/>
              </a:p>
            </p:txBody>
          </p:sp>
          <p:sp>
            <p:nvSpPr>
              <p:cNvPr id="134" name="Google Shape;134;p17"/>
              <p:cNvSpPr txBox="1"/>
              <p:nvPr/>
            </p:nvSpPr>
            <p:spPr>
              <a:xfrm>
                <a:off x="4483400" y="3259796"/>
                <a:ext cx="757000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en-US" altLang="ko" sz="2400" dirty="0"/>
                  <a:t>ID : </a:t>
                </a:r>
                <a:endParaRPr sz="2400" dirty="0"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5240400" y="4158033"/>
                <a:ext cx="3084400" cy="420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ko" altLang="en-US" sz="2400"/>
                  <a:t>*******</a:t>
                </a:r>
                <a:endParaRPr sz="2400"/>
              </a:p>
            </p:txBody>
          </p:sp>
          <p:sp>
            <p:nvSpPr>
              <p:cNvPr id="136" name="Google Shape;136;p17"/>
              <p:cNvSpPr txBox="1"/>
              <p:nvPr/>
            </p:nvSpPr>
            <p:spPr>
              <a:xfrm>
                <a:off x="4369200" y="4101634"/>
                <a:ext cx="871600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en-US" altLang="ko" sz="2400"/>
                  <a:t>PW : </a:t>
                </a:r>
                <a:endParaRPr sz="2400"/>
              </a:p>
            </p:txBody>
          </p:sp>
          <p:sp>
            <p:nvSpPr>
              <p:cNvPr id="28" name="직사각형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EDE8971-3137-42CF-BC3C-D991E0C4FF49}"/>
                  </a:ext>
                </a:extLst>
              </p:cNvPr>
              <p:cNvSpPr/>
              <p:nvPr/>
            </p:nvSpPr>
            <p:spPr>
              <a:xfrm>
                <a:off x="7410400" y="3414800"/>
                <a:ext cx="914400" cy="330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중복확인</a:t>
                </a:r>
                <a:endParaRPr lang="ko-KR" altLang="en-US" sz="1400" b="1" dirty="0"/>
              </a:p>
            </p:txBody>
          </p:sp>
        </p:grpSp>
        <p:sp>
          <p:nvSpPr>
            <p:cNvPr id="36" name="Google Shape;83;p14"/>
            <p:cNvSpPr txBox="1"/>
            <p:nvPr/>
          </p:nvSpPr>
          <p:spPr>
            <a:xfrm>
              <a:off x="5617435" y="1406604"/>
              <a:ext cx="1441200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ko-KR" altLang="en-US" sz="2267" b="1" dirty="0" smtClean="0"/>
                <a:t>회원가입</a:t>
              </a:r>
              <a:r>
                <a:rPr lang="ko" altLang="en-US" sz="2400" dirty="0" smtClean="0"/>
                <a:t> </a:t>
              </a:r>
              <a:endParaRPr sz="2400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609243" y="5643680"/>
              <a:ext cx="3468136" cy="307777"/>
              <a:chOff x="4524520" y="4390881"/>
              <a:chExt cx="3468136" cy="30777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2E27B2-9B94-4397-812B-1BC8670545B4}"/>
                  </a:ext>
                </a:extLst>
              </p:cNvPr>
              <p:cNvSpPr txBox="1"/>
              <p:nvPr/>
            </p:nvSpPr>
            <p:spPr>
              <a:xfrm>
                <a:off x="4524520" y="4390881"/>
                <a:ext cx="1571480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고객 회원가입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2E27B2-9B94-4397-812B-1BC8670545B4}"/>
                  </a:ext>
                </a:extLst>
              </p:cNvPr>
              <p:cNvSpPr txBox="1"/>
              <p:nvPr/>
            </p:nvSpPr>
            <p:spPr>
              <a:xfrm>
                <a:off x="6421176" y="4390881"/>
                <a:ext cx="1571480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bg1"/>
                    </a:solidFill>
                  </a:rPr>
                  <a:t>판매자 회원가입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43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55000"/>
          </a:schemeClr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175050" y="5332341"/>
            <a:ext cx="2937600" cy="114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467" dirty="0">
                <a:solidFill>
                  <a:srgbClr val="FF0000"/>
                </a:solidFill>
              </a:rPr>
              <a:t>① 중복확인 버튼 클릭</a:t>
            </a:r>
            <a:endParaRPr sz="1467" dirty="0">
              <a:solidFill>
                <a:srgbClr val="FF0000"/>
              </a:solidFill>
            </a:endParaRPr>
          </a:p>
          <a:p>
            <a:r>
              <a:rPr lang="ko" altLang="en-US" sz="1467" dirty="0">
                <a:solidFill>
                  <a:srgbClr val="FF0000"/>
                </a:solidFill>
              </a:rPr>
              <a:t>② 중복이 된 경우</a:t>
            </a:r>
            <a:r>
              <a:rPr lang="en-US" altLang="ko" sz="1467" dirty="0">
                <a:solidFill>
                  <a:srgbClr val="FF0000"/>
                </a:solidFill>
              </a:rPr>
              <a:t>, </a:t>
            </a:r>
            <a:r>
              <a:rPr lang="ko" altLang="en-US" sz="1467" dirty="0">
                <a:solidFill>
                  <a:srgbClr val="FF0000"/>
                </a:solidFill>
              </a:rPr>
              <a:t>팝업창으로 띄워주고 </a:t>
            </a:r>
            <a:r>
              <a:rPr lang="en-US" altLang="ko" sz="1467" dirty="0">
                <a:solidFill>
                  <a:srgbClr val="FF0000"/>
                </a:solidFill>
              </a:rPr>
              <a:t>id </a:t>
            </a:r>
            <a:r>
              <a:rPr lang="ko" altLang="en-US" sz="1467" dirty="0">
                <a:solidFill>
                  <a:srgbClr val="FF0000"/>
                </a:solidFill>
              </a:rPr>
              <a:t>입력 텍스트박스에 커서</a:t>
            </a:r>
            <a:endParaRPr sz="1467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-6781"/>
            <a:ext cx="12192000" cy="899400"/>
          </a:xfrm>
          <a:prstGeom prst="rect">
            <a:avLst/>
          </a:prstGeom>
          <a:gradFill flip="none" rotWithShape="1">
            <a:gsLst>
              <a:gs pos="0">
                <a:srgbClr val="548235">
                  <a:tint val="66000"/>
                  <a:satMod val="160000"/>
                </a:srgbClr>
              </a:gs>
              <a:gs pos="50000">
                <a:srgbClr val="548235">
                  <a:tint val="44500"/>
                  <a:satMod val="160000"/>
                </a:srgbClr>
              </a:gs>
              <a:gs pos="100000">
                <a:srgbClr val="54823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Picture 2" descr="캠핑 텐트 로고 아이콘 일러스트 ai 무료 다운로드 - 로고요고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3" t="25520" r="27910" b="46316"/>
          <a:stretch/>
        </p:blipFill>
        <p:spPr bwMode="auto">
          <a:xfrm>
            <a:off x="0" y="-6678"/>
            <a:ext cx="1160633" cy="91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3132816" y="-24456"/>
            <a:ext cx="6121200" cy="923483"/>
            <a:chOff x="6301850" y="2921113"/>
            <a:chExt cx="5582000" cy="923483"/>
          </a:xfrm>
        </p:grpSpPr>
        <p:sp>
          <p:nvSpPr>
            <p:cNvPr id="23" name="Google Shape;79;p14"/>
            <p:cNvSpPr/>
            <p:nvPr/>
          </p:nvSpPr>
          <p:spPr>
            <a:xfrm>
              <a:off x="6301850" y="2921113"/>
              <a:ext cx="5582000" cy="923483"/>
            </a:xfrm>
            <a:prstGeom prst="snip1Rect">
              <a:avLst>
                <a:gd name="adj" fmla="val 16667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80;p14"/>
            <p:cNvSpPr txBox="1"/>
            <p:nvPr/>
          </p:nvSpPr>
          <p:spPr>
            <a:xfrm>
              <a:off x="6552451" y="2962092"/>
              <a:ext cx="533139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ko" altLang="en-US" sz="1400" dirty="0" smtClean="0"/>
                <a:t>아이</a:t>
              </a:r>
              <a:r>
                <a:rPr lang="ko-KR" altLang="en-US" sz="1400" dirty="0" err="1" smtClean="0"/>
                <a:t>디가</a:t>
              </a:r>
              <a:r>
                <a:rPr lang="ko-KR" altLang="en-US" sz="1400" dirty="0" smtClean="0"/>
                <a:t> 중복됐습니다</a:t>
              </a:r>
              <a:endParaRPr sz="1400" dirty="0"/>
            </a:p>
          </p:txBody>
        </p:sp>
        <p:sp>
          <p:nvSpPr>
            <p:cNvPr id="25" name="Google Shape;81;p14"/>
            <p:cNvSpPr/>
            <p:nvPr/>
          </p:nvSpPr>
          <p:spPr>
            <a:xfrm>
              <a:off x="9656518" y="3452579"/>
              <a:ext cx="871600" cy="3140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 dirty="0"/>
                <a:t>확인</a:t>
              </a:r>
              <a:endParaRPr sz="1600" dirty="0"/>
            </a:p>
          </p:txBody>
        </p:sp>
        <p:sp>
          <p:nvSpPr>
            <p:cNvPr id="26" name="Google Shape;82;p14"/>
            <p:cNvSpPr/>
            <p:nvPr/>
          </p:nvSpPr>
          <p:spPr>
            <a:xfrm>
              <a:off x="10697084" y="3447357"/>
              <a:ext cx="871600" cy="3140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 dirty="0"/>
                <a:t>취소</a:t>
              </a:r>
              <a:endParaRPr sz="16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2117" y="123367"/>
            <a:ext cx="166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JOIN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0644" y="6334389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#a5d6a7</a:t>
            </a:r>
            <a:endParaRPr lang="ko-KR" altLang="en-US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870519" y="-21246"/>
            <a:ext cx="231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#81c784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132816" y="1301385"/>
            <a:ext cx="6121200" cy="5180205"/>
            <a:chOff x="3231133" y="1233294"/>
            <a:chExt cx="6121200" cy="5180205"/>
          </a:xfrm>
        </p:grpSpPr>
        <p:sp>
          <p:nvSpPr>
            <p:cNvPr id="40" name="Google Shape;72;p14"/>
            <p:cNvSpPr/>
            <p:nvPr/>
          </p:nvSpPr>
          <p:spPr>
            <a:xfrm>
              <a:off x="3231133" y="1233294"/>
              <a:ext cx="6121200" cy="5180205"/>
            </a:xfrm>
            <a:prstGeom prst="rect">
              <a:avLst/>
            </a:pr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79456" y="2282026"/>
              <a:ext cx="4708712" cy="2993921"/>
              <a:chOff x="3616088" y="1723226"/>
              <a:chExt cx="4708712" cy="2993921"/>
            </a:xfrm>
          </p:grpSpPr>
          <p:sp>
            <p:nvSpPr>
              <p:cNvPr id="46" name="Google Shape;129;p17"/>
              <p:cNvSpPr/>
              <p:nvPr/>
            </p:nvSpPr>
            <p:spPr>
              <a:xfrm>
                <a:off x="5240400" y="1831084"/>
                <a:ext cx="3084400" cy="420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ko" altLang="en-US" sz="2400"/>
                  <a:t>홍길동</a:t>
                </a:r>
                <a:endParaRPr sz="2400"/>
              </a:p>
            </p:txBody>
          </p:sp>
          <p:sp>
            <p:nvSpPr>
              <p:cNvPr id="47" name="Google Shape;130;p17"/>
              <p:cNvSpPr txBox="1"/>
              <p:nvPr/>
            </p:nvSpPr>
            <p:spPr>
              <a:xfrm>
                <a:off x="4212867" y="1723226"/>
                <a:ext cx="1441200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ko" altLang="en-US" sz="2400" dirty="0"/>
                  <a:t>이름 </a:t>
                </a:r>
                <a:r>
                  <a:rPr lang="en-US" altLang="ko" sz="2400" dirty="0"/>
                  <a:t>: </a:t>
                </a:r>
                <a:endParaRPr sz="2400" dirty="0"/>
              </a:p>
            </p:txBody>
          </p:sp>
          <p:sp>
            <p:nvSpPr>
              <p:cNvPr id="48" name="Google Shape;131;p17"/>
              <p:cNvSpPr/>
              <p:nvPr/>
            </p:nvSpPr>
            <p:spPr>
              <a:xfrm>
                <a:off x="5240400" y="2580933"/>
                <a:ext cx="3084400" cy="420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400" dirty="0" smtClean="0"/>
                  <a:t>000111</a:t>
                </a:r>
                <a:endParaRPr sz="2400" dirty="0"/>
              </a:p>
            </p:txBody>
          </p:sp>
          <p:sp>
            <p:nvSpPr>
              <p:cNvPr id="49" name="Google Shape;132;p17"/>
              <p:cNvSpPr txBox="1"/>
              <p:nvPr/>
            </p:nvSpPr>
            <p:spPr>
              <a:xfrm>
                <a:off x="3616088" y="2479791"/>
                <a:ext cx="1603224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ko" altLang="en-US" sz="2400" dirty="0"/>
                  <a:t>생년월일 </a:t>
                </a:r>
                <a:r>
                  <a:rPr lang="en-US" altLang="ko" sz="2400" dirty="0"/>
                  <a:t>: </a:t>
                </a:r>
                <a:endParaRPr sz="2400" dirty="0"/>
              </a:p>
            </p:txBody>
          </p:sp>
          <p:sp>
            <p:nvSpPr>
              <p:cNvPr id="50" name="Google Shape;133;p17"/>
              <p:cNvSpPr/>
              <p:nvPr/>
            </p:nvSpPr>
            <p:spPr>
              <a:xfrm>
                <a:off x="5240416" y="3369500"/>
                <a:ext cx="1906000" cy="420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altLang="ko" sz="2400" dirty="0" smtClean="0"/>
                  <a:t>|</a:t>
                </a:r>
                <a:endParaRPr sz="2400" dirty="0"/>
              </a:p>
            </p:txBody>
          </p:sp>
          <p:sp>
            <p:nvSpPr>
              <p:cNvPr id="51" name="Google Shape;134;p17"/>
              <p:cNvSpPr txBox="1"/>
              <p:nvPr/>
            </p:nvSpPr>
            <p:spPr>
              <a:xfrm>
                <a:off x="4483400" y="3259796"/>
                <a:ext cx="757000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en-US" altLang="ko" sz="2400" dirty="0"/>
                  <a:t>ID : </a:t>
                </a:r>
                <a:endParaRPr sz="2400" dirty="0"/>
              </a:p>
            </p:txBody>
          </p:sp>
          <p:sp>
            <p:nvSpPr>
              <p:cNvPr id="52" name="Google Shape;135;p17"/>
              <p:cNvSpPr/>
              <p:nvPr/>
            </p:nvSpPr>
            <p:spPr>
              <a:xfrm>
                <a:off x="5240400" y="4158033"/>
                <a:ext cx="3084400" cy="420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ko" altLang="en-US" sz="2400"/>
                  <a:t>*******</a:t>
                </a:r>
                <a:endParaRPr sz="2400"/>
              </a:p>
            </p:txBody>
          </p:sp>
          <p:sp>
            <p:nvSpPr>
              <p:cNvPr id="53" name="Google Shape;136;p17"/>
              <p:cNvSpPr txBox="1"/>
              <p:nvPr/>
            </p:nvSpPr>
            <p:spPr>
              <a:xfrm>
                <a:off x="4369200" y="4101634"/>
                <a:ext cx="871600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en-US" altLang="ko" sz="2400"/>
                  <a:t>PW : </a:t>
                </a:r>
                <a:endParaRPr sz="2400"/>
              </a:p>
            </p:txBody>
          </p:sp>
          <p:sp>
            <p:nvSpPr>
              <p:cNvPr id="54" name="직사각형 5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EDE8971-3137-42CF-BC3C-D991E0C4FF49}"/>
                  </a:ext>
                </a:extLst>
              </p:cNvPr>
              <p:cNvSpPr/>
              <p:nvPr/>
            </p:nvSpPr>
            <p:spPr>
              <a:xfrm>
                <a:off x="7410400" y="3414800"/>
                <a:ext cx="914400" cy="330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중복확인</a:t>
                </a:r>
                <a:endParaRPr lang="ko-KR" altLang="en-US" sz="1400" b="1" dirty="0"/>
              </a:p>
            </p:txBody>
          </p:sp>
        </p:grpSp>
        <p:sp>
          <p:nvSpPr>
            <p:cNvPr id="42" name="Google Shape;83;p14"/>
            <p:cNvSpPr txBox="1"/>
            <p:nvPr/>
          </p:nvSpPr>
          <p:spPr>
            <a:xfrm>
              <a:off x="5617435" y="1406604"/>
              <a:ext cx="1441200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ko-KR" altLang="en-US" sz="2267" b="1" dirty="0" smtClean="0"/>
                <a:t>회원가입</a:t>
              </a:r>
              <a:r>
                <a:rPr lang="ko" altLang="en-US" sz="2400" dirty="0" smtClean="0"/>
                <a:t> </a:t>
              </a:r>
              <a:endParaRPr sz="2400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609243" y="5643680"/>
              <a:ext cx="3468136" cy="307777"/>
              <a:chOff x="4524520" y="4390881"/>
              <a:chExt cx="346813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2E27B2-9B94-4397-812B-1BC8670545B4}"/>
                  </a:ext>
                </a:extLst>
              </p:cNvPr>
              <p:cNvSpPr txBox="1"/>
              <p:nvPr/>
            </p:nvSpPr>
            <p:spPr>
              <a:xfrm>
                <a:off x="4524520" y="4390881"/>
                <a:ext cx="1571480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고객 회원가입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2E27B2-9B94-4397-812B-1BC8670545B4}"/>
                  </a:ext>
                </a:extLst>
              </p:cNvPr>
              <p:cNvSpPr txBox="1"/>
              <p:nvPr/>
            </p:nvSpPr>
            <p:spPr>
              <a:xfrm>
                <a:off x="6421176" y="4390881"/>
                <a:ext cx="1571480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bg1"/>
                    </a:solidFill>
                  </a:rPr>
                  <a:t>판매자 회원가입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6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55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57933" y="5257218"/>
            <a:ext cx="3173200" cy="160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467" dirty="0">
                <a:solidFill>
                  <a:srgbClr val="FF0000"/>
                </a:solidFill>
              </a:rPr>
              <a:t>① 작성란에 다 작성후</a:t>
            </a:r>
            <a:r>
              <a:rPr lang="en-US" altLang="ko" sz="1467" dirty="0">
                <a:solidFill>
                  <a:srgbClr val="FF0000"/>
                </a:solidFill>
              </a:rPr>
              <a:t>,</a:t>
            </a:r>
            <a:endParaRPr sz="1467" dirty="0">
              <a:solidFill>
                <a:srgbClr val="FF0000"/>
              </a:solidFill>
            </a:endParaRPr>
          </a:p>
          <a:p>
            <a:r>
              <a:rPr lang="ko" altLang="en-US" sz="1467" dirty="0">
                <a:solidFill>
                  <a:srgbClr val="FF0000"/>
                </a:solidFill>
              </a:rPr>
              <a:t>고객 </a:t>
            </a:r>
            <a:r>
              <a:rPr lang="en-US" altLang="ko" sz="1467" dirty="0">
                <a:solidFill>
                  <a:srgbClr val="FF0000"/>
                </a:solidFill>
              </a:rPr>
              <a:t>or </a:t>
            </a:r>
            <a:r>
              <a:rPr lang="ko" altLang="en-US" sz="1467" dirty="0">
                <a:solidFill>
                  <a:srgbClr val="FF0000"/>
                </a:solidFill>
              </a:rPr>
              <a:t>판매자 회원가입인지 선택</a:t>
            </a:r>
            <a:endParaRPr sz="1467" dirty="0">
              <a:solidFill>
                <a:srgbClr val="FF0000"/>
              </a:solidFill>
            </a:endParaRPr>
          </a:p>
          <a:p>
            <a:endParaRPr sz="1467" dirty="0">
              <a:solidFill>
                <a:srgbClr val="FF0000"/>
              </a:solidFill>
            </a:endParaRPr>
          </a:p>
          <a:p>
            <a:r>
              <a:rPr lang="ko" altLang="en-US" sz="1467" dirty="0">
                <a:solidFill>
                  <a:srgbClr val="FF0000"/>
                </a:solidFill>
              </a:rPr>
              <a:t>② 선택에 따라 고객</a:t>
            </a:r>
            <a:r>
              <a:rPr lang="en-US" altLang="ko" sz="1467" dirty="0">
                <a:solidFill>
                  <a:srgbClr val="FF0000"/>
                </a:solidFill>
              </a:rPr>
              <a:t>or</a:t>
            </a:r>
            <a:r>
              <a:rPr lang="ko" altLang="en-US" sz="1467" dirty="0">
                <a:solidFill>
                  <a:srgbClr val="FF0000"/>
                </a:solidFill>
              </a:rPr>
              <a:t>판매자 회원가입 성공</a:t>
            </a:r>
            <a:endParaRPr sz="1467" dirty="0">
              <a:solidFill>
                <a:srgbClr val="FF0000"/>
              </a:solidFill>
            </a:endParaRPr>
          </a:p>
          <a:p>
            <a:endParaRPr sz="1467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-14454"/>
            <a:ext cx="13185152" cy="913854"/>
            <a:chOff x="0" y="-14454"/>
            <a:chExt cx="13185152" cy="913854"/>
          </a:xfrm>
        </p:grpSpPr>
        <p:sp>
          <p:nvSpPr>
            <p:cNvPr id="21" name="직사각형 20"/>
            <p:cNvSpPr/>
            <p:nvPr/>
          </p:nvSpPr>
          <p:spPr>
            <a:xfrm>
              <a:off x="0" y="-6781"/>
              <a:ext cx="12192000" cy="899400"/>
            </a:xfrm>
            <a:prstGeom prst="rect">
              <a:avLst/>
            </a:prstGeom>
            <a:gradFill flip="none" rotWithShape="1">
              <a:gsLst>
                <a:gs pos="0">
                  <a:srgbClr val="548235">
                    <a:tint val="66000"/>
                    <a:satMod val="160000"/>
                  </a:srgbClr>
                </a:gs>
                <a:gs pos="50000">
                  <a:srgbClr val="548235">
                    <a:tint val="44500"/>
                    <a:satMod val="160000"/>
                  </a:srgbClr>
                </a:gs>
                <a:gs pos="100000">
                  <a:srgbClr val="548235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Picture 2" descr="캠핑 텐트 로고 아이콘 일러스트 ai 무료 다운로드 - 로고요고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33" t="25520" r="27910" b="46316"/>
            <a:stretch/>
          </p:blipFill>
          <p:spPr bwMode="auto">
            <a:xfrm>
              <a:off x="0" y="-14454"/>
              <a:ext cx="1160633" cy="91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252117" y="115591"/>
              <a:ext cx="1664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JOIN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870519" y="3857"/>
              <a:ext cx="231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#81c784</a:t>
              </a:r>
              <a:endParaRPr lang="ko-KR" altLang="en-US" dirty="0"/>
            </a:p>
          </p:txBody>
        </p:sp>
      </p:grpSp>
      <p:sp>
        <p:nvSpPr>
          <p:cNvPr id="32" name="Google Shape;72;p14"/>
          <p:cNvSpPr/>
          <p:nvPr/>
        </p:nvSpPr>
        <p:spPr>
          <a:xfrm>
            <a:off x="3231133" y="1233294"/>
            <a:ext cx="6121200" cy="5180205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579456" y="2282026"/>
            <a:ext cx="4708712" cy="2993921"/>
            <a:chOff x="3616088" y="1723226"/>
            <a:chExt cx="4708712" cy="2993921"/>
          </a:xfrm>
        </p:grpSpPr>
        <p:sp>
          <p:nvSpPr>
            <p:cNvPr id="38" name="Google Shape;129;p17"/>
            <p:cNvSpPr/>
            <p:nvPr/>
          </p:nvSpPr>
          <p:spPr>
            <a:xfrm>
              <a:off x="5240400" y="1831084"/>
              <a:ext cx="3084400" cy="42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2400"/>
                <a:t>홍길동</a:t>
              </a:r>
              <a:endParaRPr sz="2400"/>
            </a:p>
          </p:txBody>
        </p:sp>
        <p:sp>
          <p:nvSpPr>
            <p:cNvPr id="39" name="Google Shape;130;p17"/>
            <p:cNvSpPr txBox="1"/>
            <p:nvPr/>
          </p:nvSpPr>
          <p:spPr>
            <a:xfrm>
              <a:off x="4212867" y="1723226"/>
              <a:ext cx="1441200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ko" altLang="en-US" sz="2400" dirty="0"/>
                <a:t>이름 </a:t>
              </a:r>
              <a:r>
                <a:rPr lang="en-US" altLang="ko" sz="2400" dirty="0"/>
                <a:t>: </a:t>
              </a:r>
              <a:endParaRPr sz="2400" dirty="0"/>
            </a:p>
          </p:txBody>
        </p:sp>
        <p:sp>
          <p:nvSpPr>
            <p:cNvPr id="40" name="Google Shape;131;p17"/>
            <p:cNvSpPr/>
            <p:nvPr/>
          </p:nvSpPr>
          <p:spPr>
            <a:xfrm>
              <a:off x="5240400" y="2580933"/>
              <a:ext cx="3084400" cy="42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400" dirty="0" smtClean="0"/>
                <a:t>000111</a:t>
              </a:r>
              <a:endParaRPr sz="2400" dirty="0"/>
            </a:p>
          </p:txBody>
        </p:sp>
        <p:sp>
          <p:nvSpPr>
            <p:cNvPr id="41" name="Google Shape;132;p17"/>
            <p:cNvSpPr txBox="1"/>
            <p:nvPr/>
          </p:nvSpPr>
          <p:spPr>
            <a:xfrm>
              <a:off x="3616088" y="2479791"/>
              <a:ext cx="1603224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ko" altLang="en-US" sz="2400" dirty="0"/>
                <a:t>생년월일 </a:t>
              </a:r>
              <a:r>
                <a:rPr lang="en-US" altLang="ko" sz="2400" dirty="0"/>
                <a:t>: </a:t>
              </a:r>
              <a:endParaRPr sz="2400" dirty="0"/>
            </a:p>
          </p:txBody>
        </p:sp>
        <p:sp>
          <p:nvSpPr>
            <p:cNvPr id="42" name="Google Shape;133;p17"/>
            <p:cNvSpPr/>
            <p:nvPr/>
          </p:nvSpPr>
          <p:spPr>
            <a:xfrm>
              <a:off x="5240416" y="3369500"/>
              <a:ext cx="1906000" cy="42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" sz="2400"/>
                <a:t>Hong</a:t>
              </a:r>
              <a:endParaRPr sz="2400"/>
            </a:p>
          </p:txBody>
        </p:sp>
        <p:sp>
          <p:nvSpPr>
            <p:cNvPr id="43" name="Google Shape;134;p17"/>
            <p:cNvSpPr txBox="1"/>
            <p:nvPr/>
          </p:nvSpPr>
          <p:spPr>
            <a:xfrm>
              <a:off x="4483400" y="3259796"/>
              <a:ext cx="757000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US" altLang="ko" sz="2400" dirty="0"/>
                <a:t>ID : </a:t>
              </a:r>
              <a:endParaRPr sz="2400" dirty="0"/>
            </a:p>
          </p:txBody>
        </p:sp>
        <p:sp>
          <p:nvSpPr>
            <p:cNvPr id="44" name="Google Shape;135;p17"/>
            <p:cNvSpPr/>
            <p:nvPr/>
          </p:nvSpPr>
          <p:spPr>
            <a:xfrm>
              <a:off x="5240400" y="4158033"/>
              <a:ext cx="3084400" cy="42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2400"/>
                <a:t>*******</a:t>
              </a:r>
              <a:endParaRPr sz="2400"/>
            </a:p>
          </p:txBody>
        </p:sp>
        <p:sp>
          <p:nvSpPr>
            <p:cNvPr id="45" name="Google Shape;136;p17"/>
            <p:cNvSpPr txBox="1"/>
            <p:nvPr/>
          </p:nvSpPr>
          <p:spPr>
            <a:xfrm>
              <a:off x="4369200" y="4101634"/>
              <a:ext cx="871600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US" altLang="ko" sz="2400"/>
                <a:t>PW : </a:t>
              </a:r>
              <a:endParaRPr sz="2400"/>
            </a:p>
          </p:txBody>
        </p:sp>
        <p:sp>
          <p:nvSpPr>
            <p:cNvPr id="46" name="직사각형 45">
              <a:hlinkClick r:id="rId4" action="ppaction://hlinksldjump"/>
              <a:extLst>
                <a:ext uri="{FF2B5EF4-FFF2-40B4-BE49-F238E27FC236}">
                  <a16:creationId xmlns:a16="http://schemas.microsoft.com/office/drawing/2014/main" id="{6EDE8971-3137-42CF-BC3C-D991E0C4FF49}"/>
                </a:ext>
              </a:extLst>
            </p:cNvPr>
            <p:cNvSpPr/>
            <p:nvPr/>
          </p:nvSpPr>
          <p:spPr>
            <a:xfrm>
              <a:off x="7410400" y="3414800"/>
              <a:ext cx="914400" cy="330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중복확인</a:t>
              </a:r>
              <a:endParaRPr lang="ko-KR" altLang="en-US" sz="1400" b="1" dirty="0"/>
            </a:p>
          </p:txBody>
        </p:sp>
      </p:grpSp>
      <p:sp>
        <p:nvSpPr>
          <p:cNvPr id="34" name="Google Shape;83;p14"/>
          <p:cNvSpPr txBox="1"/>
          <p:nvPr/>
        </p:nvSpPr>
        <p:spPr>
          <a:xfrm>
            <a:off x="5617435" y="1406604"/>
            <a:ext cx="1441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-KR" altLang="en-US" sz="2267" b="1" dirty="0" smtClean="0"/>
              <a:t>회원가입</a:t>
            </a:r>
            <a:r>
              <a:rPr lang="ko" altLang="en-US" sz="2400" dirty="0" smtClean="0"/>
              <a:t> </a:t>
            </a:r>
            <a:endParaRPr sz="24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609243" y="5643680"/>
            <a:ext cx="3468136" cy="307777"/>
            <a:chOff x="4524520" y="4390881"/>
            <a:chExt cx="3468136" cy="3077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2E27B2-9B94-4397-812B-1BC8670545B4}"/>
                </a:ext>
              </a:extLst>
            </p:cNvPr>
            <p:cNvSpPr txBox="1"/>
            <p:nvPr/>
          </p:nvSpPr>
          <p:spPr>
            <a:xfrm>
              <a:off x="4524520" y="4390881"/>
              <a:ext cx="1571480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고객 회원가입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2E27B2-9B94-4397-812B-1BC8670545B4}"/>
                </a:ext>
              </a:extLst>
            </p:cNvPr>
            <p:cNvSpPr txBox="1"/>
            <p:nvPr/>
          </p:nvSpPr>
          <p:spPr>
            <a:xfrm>
              <a:off x="6421176" y="4390881"/>
              <a:ext cx="1571480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판매자 회원가입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3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8294C1-B362-429E-A825-91550C635734}"/>
              </a:ext>
            </a:extLst>
          </p:cNvPr>
          <p:cNvSpPr/>
          <p:nvPr/>
        </p:nvSpPr>
        <p:spPr>
          <a:xfrm>
            <a:off x="685800" y="1354667"/>
            <a:ext cx="10786533" cy="3564466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93A4A-6278-4CD0-82D3-56470E8B81C4}"/>
              </a:ext>
            </a:extLst>
          </p:cNvPr>
          <p:cNvSpPr txBox="1"/>
          <p:nvPr/>
        </p:nvSpPr>
        <p:spPr>
          <a:xfrm>
            <a:off x="1083733" y="855133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오늘의 </a:t>
            </a:r>
            <a:r>
              <a:rPr lang="ko-KR" altLang="en-US" dirty="0" err="1"/>
              <a:t>캠퍼</a:t>
            </a:r>
            <a:r>
              <a:rPr lang="ko-KR" altLang="en-US" dirty="0"/>
              <a:t> 소식을 들어볼까요</a:t>
            </a:r>
            <a:r>
              <a:rPr lang="en-US" altLang="ko-KR" dirty="0"/>
              <a:t>?</a:t>
            </a:r>
            <a:r>
              <a:rPr lang="en-US" altLang="ko-KR" sz="1200" dirty="0"/>
              <a:t>         2022.05.11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E7F27-2E20-48D7-870A-8BC4E6422DD2}"/>
              </a:ext>
            </a:extLst>
          </p:cNvPr>
          <p:cNvSpPr/>
          <p:nvPr/>
        </p:nvSpPr>
        <p:spPr>
          <a:xfrm>
            <a:off x="4910667" y="939800"/>
            <a:ext cx="889000" cy="284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66769DE-6C2D-4DCF-9419-3F166E17F7EF}"/>
              </a:ext>
            </a:extLst>
          </p:cNvPr>
          <p:cNvSpPr/>
          <p:nvPr/>
        </p:nvSpPr>
        <p:spPr>
          <a:xfrm>
            <a:off x="5799667" y="1007533"/>
            <a:ext cx="296333" cy="846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CA2B2-CCD3-4B5E-B9F1-72071BB4941C}"/>
              </a:ext>
            </a:extLst>
          </p:cNvPr>
          <p:cNvSpPr txBox="1"/>
          <p:nvPr/>
        </p:nvSpPr>
        <p:spPr>
          <a:xfrm>
            <a:off x="6172200" y="855133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오늘 날짜로 업데이트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5EF13-38A8-4E8A-AADF-5A8E89BB5F82}"/>
              </a:ext>
            </a:extLst>
          </p:cNvPr>
          <p:cNvSpPr/>
          <p:nvPr/>
        </p:nvSpPr>
        <p:spPr>
          <a:xfrm>
            <a:off x="1024468" y="1537732"/>
            <a:ext cx="6485467" cy="3064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9EE76-7327-4547-8086-49B2B7EEB273}"/>
              </a:ext>
            </a:extLst>
          </p:cNvPr>
          <p:cNvSpPr txBox="1"/>
          <p:nvPr/>
        </p:nvSpPr>
        <p:spPr>
          <a:xfrm>
            <a:off x="2650067" y="2885532"/>
            <a:ext cx="323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사진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사용자 지정 대표 사진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D97D2-477A-4638-A804-672ECC48A733}"/>
              </a:ext>
            </a:extLst>
          </p:cNvPr>
          <p:cNvSpPr/>
          <p:nvPr/>
        </p:nvSpPr>
        <p:spPr>
          <a:xfrm>
            <a:off x="7628469" y="1537732"/>
            <a:ext cx="3539067" cy="30649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D0D05-8A7D-4411-8EFB-8A6A32F60474}"/>
              </a:ext>
            </a:extLst>
          </p:cNvPr>
          <p:cNvSpPr txBox="1"/>
          <p:nvPr/>
        </p:nvSpPr>
        <p:spPr>
          <a:xfrm>
            <a:off x="8068733" y="2608533"/>
            <a:ext cx="294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글 </a:t>
            </a:r>
            <a:r>
              <a:rPr lang="ko-KR" altLang="en-US" dirty="0" err="1">
                <a:solidFill>
                  <a:srgbClr val="C00000"/>
                </a:solidFill>
              </a:rPr>
              <a:t>채워넣기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어떤 글을 메인 화면으로 보여줄 지 정해야 함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0CEC7-1CC0-4856-AF7A-03AA5B39367B}"/>
              </a:ext>
            </a:extLst>
          </p:cNvPr>
          <p:cNvSpPr txBox="1"/>
          <p:nvPr/>
        </p:nvSpPr>
        <p:spPr>
          <a:xfrm>
            <a:off x="11633597" y="1587304"/>
            <a:ext cx="279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오늘 날짜로 올라온 글 중 랜덤 선택하여 업로드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D6F239-D89C-4E18-A863-4ADD06C21E03}"/>
              </a:ext>
            </a:extLst>
          </p:cNvPr>
          <p:cNvSpPr/>
          <p:nvPr/>
        </p:nvSpPr>
        <p:spPr>
          <a:xfrm>
            <a:off x="8589434" y="5049335"/>
            <a:ext cx="2057400" cy="1388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3C2EC4-CDA4-4F34-9358-F48134706C5A}"/>
              </a:ext>
            </a:extLst>
          </p:cNvPr>
          <p:cNvSpPr/>
          <p:nvPr/>
        </p:nvSpPr>
        <p:spPr>
          <a:xfrm>
            <a:off x="6265337" y="5043328"/>
            <a:ext cx="2057400" cy="1388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FABF67-7102-4598-8118-E0B9B01EE327}"/>
              </a:ext>
            </a:extLst>
          </p:cNvPr>
          <p:cNvSpPr/>
          <p:nvPr/>
        </p:nvSpPr>
        <p:spPr>
          <a:xfrm>
            <a:off x="1549405" y="5049335"/>
            <a:ext cx="2057400" cy="1388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3D864E-5587-45C6-9131-9F7EFF987401}"/>
              </a:ext>
            </a:extLst>
          </p:cNvPr>
          <p:cNvSpPr/>
          <p:nvPr/>
        </p:nvSpPr>
        <p:spPr>
          <a:xfrm>
            <a:off x="3915837" y="5043328"/>
            <a:ext cx="2057400" cy="1388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C28262-8E72-4DC7-B148-43217BE1E77F}"/>
              </a:ext>
            </a:extLst>
          </p:cNvPr>
          <p:cNvSpPr/>
          <p:nvPr/>
        </p:nvSpPr>
        <p:spPr>
          <a:xfrm>
            <a:off x="1549405" y="6498735"/>
            <a:ext cx="2057400" cy="323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2415FA-F52D-41E1-BFB5-7AACEED623EB}"/>
              </a:ext>
            </a:extLst>
          </p:cNvPr>
          <p:cNvSpPr/>
          <p:nvPr/>
        </p:nvSpPr>
        <p:spPr>
          <a:xfrm>
            <a:off x="3915837" y="6496673"/>
            <a:ext cx="2057400" cy="323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BE7085-EDF8-487F-8810-D9F4AC288827}"/>
              </a:ext>
            </a:extLst>
          </p:cNvPr>
          <p:cNvSpPr/>
          <p:nvPr/>
        </p:nvSpPr>
        <p:spPr>
          <a:xfrm>
            <a:off x="6265337" y="6496673"/>
            <a:ext cx="2057400" cy="323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F4146D-76A9-42E6-97A7-9890CCE075DE}"/>
              </a:ext>
            </a:extLst>
          </p:cNvPr>
          <p:cNvSpPr/>
          <p:nvPr/>
        </p:nvSpPr>
        <p:spPr>
          <a:xfrm>
            <a:off x="8589434" y="6496673"/>
            <a:ext cx="2057400" cy="323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F521F4-E621-4288-9D1E-F088ED0BBC28}"/>
              </a:ext>
            </a:extLst>
          </p:cNvPr>
          <p:cNvSpPr txBox="1"/>
          <p:nvPr/>
        </p:nvSpPr>
        <p:spPr>
          <a:xfrm>
            <a:off x="2006600" y="5554133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사진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227CCD-0C31-4FDE-9419-A0346E3E23AD}"/>
              </a:ext>
            </a:extLst>
          </p:cNvPr>
          <p:cNvSpPr txBox="1"/>
          <p:nvPr/>
        </p:nvSpPr>
        <p:spPr>
          <a:xfrm>
            <a:off x="4428067" y="5581133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사진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0D7584-B225-4194-BAAD-216DCB65C911}"/>
              </a:ext>
            </a:extLst>
          </p:cNvPr>
          <p:cNvSpPr txBox="1"/>
          <p:nvPr/>
        </p:nvSpPr>
        <p:spPr>
          <a:xfrm>
            <a:off x="6612466" y="5554133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사진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029CF-8EF7-44BB-8A46-B2FDDEC04A69}"/>
              </a:ext>
            </a:extLst>
          </p:cNvPr>
          <p:cNvSpPr txBox="1"/>
          <p:nvPr/>
        </p:nvSpPr>
        <p:spPr>
          <a:xfrm>
            <a:off x="9050866" y="5597662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사진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5CA283-1CC4-4E5E-ACAC-8A95CC7E8A5C}"/>
              </a:ext>
            </a:extLst>
          </p:cNvPr>
          <p:cNvSpPr txBox="1"/>
          <p:nvPr/>
        </p:nvSpPr>
        <p:spPr>
          <a:xfrm>
            <a:off x="2396066" y="6450677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9802D2-49C1-482B-A26A-E084DBD8F101}"/>
              </a:ext>
            </a:extLst>
          </p:cNvPr>
          <p:cNvSpPr txBox="1"/>
          <p:nvPr/>
        </p:nvSpPr>
        <p:spPr>
          <a:xfrm>
            <a:off x="4781560" y="6473675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7D6D21-A232-4D72-93F8-69338E60E9AF}"/>
              </a:ext>
            </a:extLst>
          </p:cNvPr>
          <p:cNvSpPr txBox="1"/>
          <p:nvPr/>
        </p:nvSpPr>
        <p:spPr>
          <a:xfrm>
            <a:off x="7030507" y="6452908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378ED1-EE7C-48FD-9798-7F9D56D26F64}"/>
              </a:ext>
            </a:extLst>
          </p:cNvPr>
          <p:cNvSpPr txBox="1"/>
          <p:nvPr/>
        </p:nvSpPr>
        <p:spPr>
          <a:xfrm>
            <a:off x="9314174" y="6441409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1F354B3-856E-45D7-9F83-6A03D7E136EE}"/>
              </a:ext>
            </a:extLst>
          </p:cNvPr>
          <p:cNvSpPr/>
          <p:nvPr/>
        </p:nvSpPr>
        <p:spPr>
          <a:xfrm>
            <a:off x="10765364" y="5782328"/>
            <a:ext cx="296333" cy="846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7E1C9F-813B-4E7D-81DC-7BC1AB7F074D}"/>
              </a:ext>
            </a:extLst>
          </p:cNvPr>
          <p:cNvSpPr txBox="1"/>
          <p:nvPr/>
        </p:nvSpPr>
        <p:spPr>
          <a:xfrm>
            <a:off x="10765364" y="5896837"/>
            <a:ext cx="240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오늘 날짜로 올라온 글 </a:t>
            </a:r>
            <a:r>
              <a:rPr lang="ko-KR" altLang="en-US" sz="1400">
                <a:solidFill>
                  <a:srgbClr val="C00000"/>
                </a:solidFill>
              </a:rPr>
              <a:t>중 가장 최신 순으로 업로드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1D1A7F66-92F4-4728-B95A-2B99283F43EB}"/>
              </a:ext>
            </a:extLst>
          </p:cNvPr>
          <p:cNvSpPr/>
          <p:nvPr/>
        </p:nvSpPr>
        <p:spPr>
          <a:xfrm rot="10800000">
            <a:off x="1396999" y="6576230"/>
            <a:ext cx="296333" cy="846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A64B81-B532-481A-A69B-D648930A94DC}"/>
              </a:ext>
            </a:extLst>
          </p:cNvPr>
          <p:cNvSpPr txBox="1"/>
          <p:nvPr/>
        </p:nvSpPr>
        <p:spPr>
          <a:xfrm>
            <a:off x="-211667" y="6050725"/>
            <a:ext cx="2121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rgbClr val="C00000"/>
                </a:solidFill>
              </a:rPr>
              <a:t>방문한 캠핑사이트</a:t>
            </a:r>
            <a:endParaRPr lang="en-US" altLang="ko-KR" sz="14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rgbClr val="C00000"/>
                </a:solidFill>
              </a:rPr>
              <a:t>사용자 평점</a:t>
            </a:r>
            <a:endParaRPr lang="en-US" altLang="ko-KR" sz="14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solidFill>
                  <a:srgbClr val="C00000"/>
                </a:solidFill>
              </a:rPr>
              <a:t>후기글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5D97462-08AE-4CBD-BF3E-7B6E4EABC5DC}"/>
              </a:ext>
            </a:extLst>
          </p:cNvPr>
          <p:cNvSpPr/>
          <p:nvPr/>
        </p:nvSpPr>
        <p:spPr>
          <a:xfrm>
            <a:off x="11316262" y="1764247"/>
            <a:ext cx="296333" cy="846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65C971A-45FC-4D0D-8295-ECBA43D7FA11}"/>
              </a:ext>
            </a:extLst>
          </p:cNvPr>
          <p:cNvGrpSpPr/>
          <p:nvPr/>
        </p:nvGrpSpPr>
        <p:grpSpPr>
          <a:xfrm>
            <a:off x="9541933" y="848341"/>
            <a:ext cx="2181365" cy="369332"/>
            <a:chOff x="9541933" y="848341"/>
            <a:chExt cx="2181365" cy="369332"/>
          </a:xfrm>
        </p:grpSpPr>
        <p:sp>
          <p:nvSpPr>
            <p:cNvPr id="47" name="직사각형 46">
              <a:hlinkClick r:id="rId2" action="ppaction://hlinksldjump"/>
              <a:extLst>
                <a:ext uri="{FF2B5EF4-FFF2-40B4-BE49-F238E27FC236}">
                  <a16:creationId xmlns:a16="http://schemas.microsoft.com/office/drawing/2014/main" id="{709827A1-562E-4365-970C-5C01DFB30F40}"/>
                </a:ext>
              </a:extLst>
            </p:cNvPr>
            <p:cNvSpPr/>
            <p:nvPr/>
          </p:nvSpPr>
          <p:spPr>
            <a:xfrm>
              <a:off x="9541933" y="939800"/>
              <a:ext cx="2181365" cy="218127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14A382-52CE-47DD-971A-5F6E6F037D64}"/>
                </a:ext>
              </a:extLst>
            </p:cNvPr>
            <p:cNvSpPr txBox="1"/>
            <p:nvPr/>
          </p:nvSpPr>
          <p:spPr>
            <a:xfrm>
              <a:off x="9804400" y="848341"/>
              <a:ext cx="1845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리뷰 등록하기</a:t>
              </a: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6" y="1538242"/>
            <a:ext cx="6527471" cy="3064423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0" y="2286"/>
            <a:ext cx="13335037" cy="913854"/>
            <a:chOff x="0" y="-14454"/>
            <a:chExt cx="13335037" cy="913854"/>
          </a:xfrm>
        </p:grpSpPr>
        <p:sp>
          <p:nvSpPr>
            <p:cNvPr id="52" name="직사각형 51"/>
            <p:cNvSpPr/>
            <p:nvPr/>
          </p:nvSpPr>
          <p:spPr>
            <a:xfrm>
              <a:off x="0" y="-6781"/>
              <a:ext cx="12192000" cy="899400"/>
            </a:xfrm>
            <a:prstGeom prst="rect">
              <a:avLst/>
            </a:prstGeom>
            <a:gradFill flip="none" rotWithShape="1">
              <a:gsLst>
                <a:gs pos="0">
                  <a:srgbClr val="548235">
                    <a:tint val="66000"/>
                    <a:satMod val="160000"/>
                  </a:srgbClr>
                </a:gs>
                <a:gs pos="50000">
                  <a:srgbClr val="548235">
                    <a:tint val="44500"/>
                    <a:satMod val="160000"/>
                  </a:srgbClr>
                </a:gs>
                <a:gs pos="100000">
                  <a:srgbClr val="548235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3" name="Picture 2" descr="캠핑 텐트 로고 아이콘 일러스트 ai 무료 다운로드 - 로고요고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33" t="25520" r="27910" b="46316"/>
            <a:stretch/>
          </p:blipFill>
          <p:spPr bwMode="auto">
            <a:xfrm>
              <a:off x="0" y="-14454"/>
              <a:ext cx="1160633" cy="91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252117" y="115591"/>
              <a:ext cx="1664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CAMPING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20404" y="484875"/>
              <a:ext cx="231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#81c784</a:t>
              </a: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2074097-3D5D-44F0-BB37-3F2285F55EC7}"/>
              </a:ext>
            </a:extLst>
          </p:cNvPr>
          <p:cNvSpPr txBox="1"/>
          <p:nvPr/>
        </p:nvSpPr>
        <p:spPr>
          <a:xfrm>
            <a:off x="11019928" y="71121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 Page</a:t>
            </a:r>
            <a:endParaRPr lang="ko-KR" altLang="en-US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66" y="5056127"/>
            <a:ext cx="2063640" cy="137573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98" y="5049335"/>
            <a:ext cx="2060540" cy="140134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6" y="5030601"/>
            <a:ext cx="2057401" cy="13894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07" y="5066668"/>
            <a:ext cx="2051127" cy="13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FE779-8033-4CD6-9401-4D7E1454EBC8}"/>
              </a:ext>
            </a:extLst>
          </p:cNvPr>
          <p:cNvSpPr txBox="1"/>
          <p:nvPr/>
        </p:nvSpPr>
        <p:spPr>
          <a:xfrm>
            <a:off x="1803400" y="931333"/>
            <a:ext cx="821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not login == True:</a:t>
            </a:r>
          </a:p>
          <a:p>
            <a:r>
              <a:rPr lang="en-US" altLang="ko-KR" dirty="0"/>
              <a:t>	return “</a:t>
            </a:r>
            <a:r>
              <a:rPr lang="ko-KR" altLang="en-US" dirty="0"/>
              <a:t>로그인 후 </a:t>
            </a:r>
            <a:r>
              <a:rPr lang="ko-KR" altLang="en-US" dirty="0" err="1"/>
              <a:t>이용가능합니다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2EFBD-FD3C-4184-BABF-E45564BF7C2E}"/>
              </a:ext>
            </a:extLst>
          </p:cNvPr>
          <p:cNvSpPr txBox="1"/>
          <p:nvPr/>
        </p:nvSpPr>
        <p:spPr>
          <a:xfrm>
            <a:off x="3238499" y="3187594"/>
            <a:ext cx="57150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로그인 후 이용가능한 서비스입니다</a:t>
            </a:r>
            <a:r>
              <a:rPr lang="en-US" altLang="ko-KR" sz="2000" b="1" dirty="0"/>
              <a:t>.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로그인하기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2E9D94CD-5C16-447A-BBF7-BB276B4E79D6}"/>
              </a:ext>
            </a:extLst>
          </p:cNvPr>
          <p:cNvSpPr/>
          <p:nvPr/>
        </p:nvSpPr>
        <p:spPr>
          <a:xfrm>
            <a:off x="6858001" y="3955547"/>
            <a:ext cx="556146" cy="846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BA6FE-D9C6-4A7B-9AA8-CE38F1A0D0E7}"/>
              </a:ext>
            </a:extLst>
          </p:cNvPr>
          <p:cNvSpPr txBox="1"/>
          <p:nvPr/>
        </p:nvSpPr>
        <p:spPr>
          <a:xfrm>
            <a:off x="7577667" y="3803147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로그인 페이지로 이동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-2724"/>
            <a:ext cx="13349316" cy="913854"/>
            <a:chOff x="0" y="-2724"/>
            <a:chExt cx="13349316" cy="913854"/>
          </a:xfrm>
        </p:grpSpPr>
        <p:grpSp>
          <p:nvGrpSpPr>
            <p:cNvPr id="11" name="그룹 10"/>
            <p:cNvGrpSpPr/>
            <p:nvPr/>
          </p:nvGrpSpPr>
          <p:grpSpPr>
            <a:xfrm>
              <a:off x="0" y="-2724"/>
              <a:ext cx="13349316" cy="913854"/>
              <a:chOff x="0" y="-14454"/>
              <a:chExt cx="13349316" cy="91385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0" y="-6781"/>
                <a:ext cx="12192000" cy="899400"/>
              </a:xfrm>
              <a:prstGeom prst="rect">
                <a:avLst/>
              </a:prstGeom>
              <a:gradFill flip="none" rotWithShape="1">
                <a:gsLst>
                  <a:gs pos="0">
                    <a:srgbClr val="548235">
                      <a:tint val="66000"/>
                      <a:satMod val="160000"/>
                    </a:srgbClr>
                  </a:gs>
                  <a:gs pos="50000">
                    <a:srgbClr val="548235">
                      <a:tint val="44500"/>
                      <a:satMod val="160000"/>
                    </a:srgbClr>
                  </a:gs>
                  <a:gs pos="100000">
                    <a:srgbClr val="548235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3" name="Picture 2" descr="캠핑 텐트 로고 아이콘 일러스트 ai 무료 다운로드 - 로고요고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33" t="25520" r="27910" b="46316"/>
              <a:stretch/>
            </p:blipFill>
            <p:spPr bwMode="auto">
              <a:xfrm>
                <a:off x="0" y="-14454"/>
                <a:ext cx="1160633" cy="913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252117" y="115591"/>
                <a:ext cx="1664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Review</a:t>
                </a:r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034683" y="484923"/>
                <a:ext cx="231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#81c784</a:t>
                </a:r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074097-3D5D-44F0-BB37-3F2285F55EC7}"/>
                </a:ext>
              </a:extLst>
            </p:cNvPr>
            <p:cNvSpPr txBox="1"/>
            <p:nvPr/>
          </p:nvSpPr>
          <p:spPr>
            <a:xfrm>
              <a:off x="10992657" y="24827"/>
              <a:ext cx="118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My Page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9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4CDC82-7419-415E-8612-65160D32AA83}"/>
              </a:ext>
            </a:extLst>
          </p:cNvPr>
          <p:cNvSpPr/>
          <p:nvPr/>
        </p:nvSpPr>
        <p:spPr>
          <a:xfrm>
            <a:off x="9467363" y="865985"/>
            <a:ext cx="2734733" cy="5992015"/>
          </a:xfrm>
          <a:prstGeom prst="rect">
            <a:avLst/>
          </a:prstGeom>
          <a:solidFill>
            <a:schemeClr val="accent6">
              <a:alpha val="5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EF3AE-8AB5-4EEB-B8BF-C1F32FFD30BF}"/>
              </a:ext>
            </a:extLst>
          </p:cNvPr>
          <p:cNvSpPr txBox="1"/>
          <p:nvPr/>
        </p:nvSpPr>
        <p:spPr>
          <a:xfrm>
            <a:off x="829733" y="883735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 작성하기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E2FAB7-48FE-4FA4-96F3-69E5778FD33F}"/>
              </a:ext>
            </a:extLst>
          </p:cNvPr>
          <p:cNvSpPr/>
          <p:nvPr/>
        </p:nvSpPr>
        <p:spPr>
          <a:xfrm>
            <a:off x="973667" y="2145151"/>
            <a:ext cx="8297333" cy="317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A2485-1F8C-4E96-8086-10E636724806}"/>
              </a:ext>
            </a:extLst>
          </p:cNvPr>
          <p:cNvSpPr txBox="1"/>
          <p:nvPr/>
        </p:nvSpPr>
        <p:spPr>
          <a:xfrm>
            <a:off x="2853265" y="2788618"/>
            <a:ext cx="591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 공간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글 작성하는 길이에 따라 공간 </a:t>
            </a:r>
            <a:r>
              <a:rPr lang="ko-KR" altLang="en-US" dirty="0" err="1"/>
              <a:t>늘릴건지</a:t>
            </a:r>
            <a:r>
              <a:rPr lang="en-US" altLang="ko-KR" dirty="0"/>
              <a:t>..?)</a:t>
            </a:r>
          </a:p>
          <a:p>
            <a:r>
              <a:rPr lang="ko-KR" altLang="en-US" dirty="0"/>
              <a:t>사진 따로 </a:t>
            </a:r>
            <a:r>
              <a:rPr lang="ko-KR" altLang="en-US" dirty="0" err="1"/>
              <a:t>첨부할건지</a:t>
            </a:r>
            <a:r>
              <a:rPr lang="en-US" altLang="ko-KR" dirty="0"/>
              <a:t>, </a:t>
            </a:r>
            <a:r>
              <a:rPr lang="ko-KR" altLang="en-US" dirty="0"/>
              <a:t>사진 넣는 위치도 </a:t>
            </a:r>
            <a:r>
              <a:rPr lang="ko-KR" altLang="en-US" dirty="0" err="1"/>
              <a:t>고려할건지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C16073-1079-4D97-B188-7FCBA3B5562B}"/>
              </a:ext>
            </a:extLst>
          </p:cNvPr>
          <p:cNvSpPr/>
          <p:nvPr/>
        </p:nvSpPr>
        <p:spPr>
          <a:xfrm>
            <a:off x="973667" y="5430218"/>
            <a:ext cx="7281333" cy="33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E27B2-9B94-4397-812B-1BC8670545B4}"/>
              </a:ext>
            </a:extLst>
          </p:cNvPr>
          <p:cNvSpPr txBox="1"/>
          <p:nvPr/>
        </p:nvSpPr>
        <p:spPr>
          <a:xfrm>
            <a:off x="2624666" y="5430218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사진 업로드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최대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장까지 </a:t>
            </a:r>
            <a:r>
              <a:rPr lang="ko-KR" altLang="en-US" dirty="0" smtClean="0">
                <a:solidFill>
                  <a:schemeClr val="bg1"/>
                </a:solidFill>
              </a:rPr>
              <a:t>가능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hlinkClick r:id="rId2" action="ppaction://hlinksldjump"/>
            <a:extLst>
              <a:ext uri="{FF2B5EF4-FFF2-40B4-BE49-F238E27FC236}">
                <a16:creationId xmlns:a16="http://schemas.microsoft.com/office/drawing/2014/main" id="{6EDE8971-3137-42CF-BC3C-D991E0C4FF49}"/>
              </a:ext>
            </a:extLst>
          </p:cNvPr>
          <p:cNvSpPr/>
          <p:nvPr/>
        </p:nvSpPr>
        <p:spPr>
          <a:xfrm>
            <a:off x="8356600" y="5430218"/>
            <a:ext cx="914400" cy="330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등록하기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299C2-3B26-49F4-A410-7FE0CF2B76F9}"/>
              </a:ext>
            </a:extLst>
          </p:cNvPr>
          <p:cNvSpPr txBox="1"/>
          <p:nvPr/>
        </p:nvSpPr>
        <p:spPr>
          <a:xfrm>
            <a:off x="10181167" y="1622267"/>
            <a:ext cx="12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리뷰 곳간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E0FE1-B3F4-4B5A-B370-061C988175BF}"/>
              </a:ext>
            </a:extLst>
          </p:cNvPr>
          <p:cNvSpPr txBox="1"/>
          <p:nvPr/>
        </p:nvSpPr>
        <p:spPr>
          <a:xfrm>
            <a:off x="9487552" y="2151591"/>
            <a:ext cx="273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예약</a:t>
            </a:r>
            <a:r>
              <a:rPr lang="ko-KR" altLang="en-US" sz="1400" dirty="0" smtClean="0"/>
              <a:t>한 </a:t>
            </a:r>
            <a:r>
              <a:rPr lang="ko-KR" altLang="en-US" sz="1400" dirty="0" err="1" smtClean="0"/>
              <a:t>캠핑장</a:t>
            </a:r>
            <a:endParaRPr lang="ko-KR" altLang="en-US" sz="1400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C0DC9667-ECDE-49BF-B6DE-C82617BADC20}"/>
              </a:ext>
            </a:extLst>
          </p:cNvPr>
          <p:cNvSpPr/>
          <p:nvPr/>
        </p:nvSpPr>
        <p:spPr>
          <a:xfrm>
            <a:off x="8577581" y="5760418"/>
            <a:ext cx="45719" cy="448733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35D759-EFE2-4EF0-87D7-D7771A436BB2}"/>
              </a:ext>
            </a:extLst>
          </p:cNvPr>
          <p:cNvSpPr txBox="1"/>
          <p:nvPr/>
        </p:nvSpPr>
        <p:spPr>
          <a:xfrm>
            <a:off x="7052733" y="6192218"/>
            <a:ext cx="242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리뷰 페이지로 연결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최신 리뷰로 업데이트 되어야함</a:t>
            </a:r>
            <a:r>
              <a:rPr lang="en-US" altLang="ko-KR" sz="1200" b="1" dirty="0">
                <a:solidFill>
                  <a:srgbClr val="C00000"/>
                </a:solidFill>
              </a:rPr>
              <a:t>) – DB </a:t>
            </a:r>
            <a:r>
              <a:rPr lang="ko-KR" altLang="en-US" sz="1200" b="1" dirty="0">
                <a:solidFill>
                  <a:srgbClr val="C00000"/>
                </a:solidFill>
              </a:rPr>
              <a:t>업데이트 동시 진행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0" y="-2724"/>
            <a:ext cx="13349316" cy="913854"/>
            <a:chOff x="0" y="-2724"/>
            <a:chExt cx="13349316" cy="913854"/>
          </a:xfrm>
        </p:grpSpPr>
        <p:grpSp>
          <p:nvGrpSpPr>
            <p:cNvPr id="34" name="그룹 33"/>
            <p:cNvGrpSpPr/>
            <p:nvPr/>
          </p:nvGrpSpPr>
          <p:grpSpPr>
            <a:xfrm>
              <a:off x="0" y="-2724"/>
              <a:ext cx="13349316" cy="913854"/>
              <a:chOff x="0" y="-14454"/>
              <a:chExt cx="13349316" cy="913854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0" y="-6781"/>
                <a:ext cx="12192000" cy="899400"/>
              </a:xfrm>
              <a:prstGeom prst="rect">
                <a:avLst/>
              </a:prstGeom>
              <a:gradFill flip="none" rotWithShape="1">
                <a:gsLst>
                  <a:gs pos="0">
                    <a:srgbClr val="548235">
                      <a:tint val="66000"/>
                      <a:satMod val="160000"/>
                    </a:srgbClr>
                  </a:gs>
                  <a:gs pos="50000">
                    <a:srgbClr val="548235">
                      <a:tint val="44500"/>
                      <a:satMod val="160000"/>
                    </a:srgbClr>
                  </a:gs>
                  <a:gs pos="100000">
                    <a:srgbClr val="548235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7" name="Picture 2" descr="캠핑 텐트 로고 아이콘 일러스트 ai 무료 다운로드 - 로고요고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33" t="25520" r="27910" b="46316"/>
              <a:stretch/>
            </p:blipFill>
            <p:spPr bwMode="auto">
              <a:xfrm>
                <a:off x="0" y="-14454"/>
                <a:ext cx="1160633" cy="913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252117" y="115591"/>
                <a:ext cx="1664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Review</a:t>
                </a:r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034683" y="484923"/>
                <a:ext cx="231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#81c784</a:t>
                </a:r>
                <a:endParaRPr lang="ko-KR" alt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074097-3D5D-44F0-BB37-3F2285F55EC7}"/>
                </a:ext>
              </a:extLst>
            </p:cNvPr>
            <p:cNvSpPr txBox="1"/>
            <p:nvPr/>
          </p:nvSpPr>
          <p:spPr>
            <a:xfrm>
              <a:off x="10992657" y="24827"/>
              <a:ext cx="118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My Page</a:t>
              </a:r>
              <a:endParaRPr lang="ko-KR" altLang="en-US" b="1" dirty="0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256750-390C-45F5-BFF1-5E48905CA281}"/>
              </a:ext>
            </a:extLst>
          </p:cNvPr>
          <p:cNvSpPr/>
          <p:nvPr/>
        </p:nvSpPr>
        <p:spPr>
          <a:xfrm>
            <a:off x="9527116" y="2635139"/>
            <a:ext cx="1998133" cy="79586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37BA07-B32B-46AA-87E8-5AF7A76068BF}"/>
              </a:ext>
            </a:extLst>
          </p:cNvPr>
          <p:cNvSpPr/>
          <p:nvPr/>
        </p:nvSpPr>
        <p:spPr>
          <a:xfrm>
            <a:off x="11601449" y="2618206"/>
            <a:ext cx="516468" cy="335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61F201-CE6C-4B56-A0F0-9FDD1D3A0A6F}"/>
              </a:ext>
            </a:extLst>
          </p:cNvPr>
          <p:cNvSpPr txBox="1"/>
          <p:nvPr/>
        </p:nvSpPr>
        <p:spPr>
          <a:xfrm>
            <a:off x="9522883" y="2771462"/>
            <a:ext cx="204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** </a:t>
            </a:r>
            <a:r>
              <a:rPr lang="ko-KR" altLang="en-US" sz="1400" dirty="0" err="1" smtClean="0"/>
              <a:t>캠핑장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**</a:t>
            </a:r>
            <a:r>
              <a:rPr lang="ko-KR" altLang="en-US" sz="1400" dirty="0" smtClean="0"/>
              <a:t>도 </a:t>
            </a:r>
            <a:r>
              <a:rPr lang="en-US" altLang="ko-KR" sz="1400" dirty="0" smtClean="0"/>
              <a:t>**</a:t>
            </a:r>
            <a:r>
              <a:rPr lang="ko-KR" altLang="en-US" sz="1400" dirty="0" smtClean="0"/>
              <a:t>시 </a:t>
            </a:r>
            <a:r>
              <a:rPr lang="en-US" altLang="ko-KR" sz="1400" dirty="0" smtClean="0"/>
              <a:t>~~~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9E2FAB7-48FE-4FA4-96F3-69E5778FD33F}"/>
              </a:ext>
            </a:extLst>
          </p:cNvPr>
          <p:cNvSpPr/>
          <p:nvPr/>
        </p:nvSpPr>
        <p:spPr>
          <a:xfrm>
            <a:off x="973667" y="1599037"/>
            <a:ext cx="3273741" cy="451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2816" y="1640149"/>
            <a:ext cx="8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9E2FAB7-48FE-4FA4-96F3-69E5778FD33F}"/>
              </a:ext>
            </a:extLst>
          </p:cNvPr>
          <p:cNvSpPr/>
          <p:nvPr/>
        </p:nvSpPr>
        <p:spPr>
          <a:xfrm>
            <a:off x="5986467" y="1597450"/>
            <a:ext cx="3273741" cy="451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265265" y="1599607"/>
            <a:ext cx="17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예약한 </a:t>
            </a:r>
            <a:r>
              <a:rPr lang="ko-KR" altLang="en-US" dirty="0" err="1" smtClean="0"/>
              <a:t>캠핑장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256750-390C-45F5-BFF1-5E48905CA281}"/>
              </a:ext>
            </a:extLst>
          </p:cNvPr>
          <p:cNvSpPr/>
          <p:nvPr/>
        </p:nvSpPr>
        <p:spPr>
          <a:xfrm>
            <a:off x="9527116" y="3815260"/>
            <a:ext cx="1998133" cy="79586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E37BA07-B32B-46AA-87E8-5AF7A76068BF}"/>
              </a:ext>
            </a:extLst>
          </p:cNvPr>
          <p:cNvSpPr/>
          <p:nvPr/>
        </p:nvSpPr>
        <p:spPr>
          <a:xfrm>
            <a:off x="11601449" y="3798327"/>
            <a:ext cx="516468" cy="335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61F201-CE6C-4B56-A0F0-9FDD1D3A0A6F}"/>
              </a:ext>
            </a:extLst>
          </p:cNvPr>
          <p:cNvSpPr txBox="1"/>
          <p:nvPr/>
        </p:nvSpPr>
        <p:spPr>
          <a:xfrm>
            <a:off x="9522883" y="3951583"/>
            <a:ext cx="204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** </a:t>
            </a:r>
            <a:r>
              <a:rPr lang="ko-KR" altLang="en-US" sz="1400" dirty="0" err="1" smtClean="0"/>
              <a:t>캠핑장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**</a:t>
            </a:r>
            <a:r>
              <a:rPr lang="ko-KR" altLang="en-US" sz="1400" dirty="0" smtClean="0"/>
              <a:t>도 </a:t>
            </a:r>
            <a:r>
              <a:rPr lang="en-US" altLang="ko-KR" sz="1400" dirty="0" smtClean="0"/>
              <a:t>**</a:t>
            </a:r>
            <a:r>
              <a:rPr lang="ko-KR" altLang="en-US" sz="1400" dirty="0" smtClean="0"/>
              <a:t>시 </a:t>
            </a:r>
            <a:r>
              <a:rPr lang="en-US" altLang="ko-KR" sz="1400" dirty="0" smtClean="0"/>
              <a:t>~~~</a:t>
            </a:r>
            <a:endParaRPr lang="ko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256750-390C-45F5-BFF1-5E48905CA281}"/>
              </a:ext>
            </a:extLst>
          </p:cNvPr>
          <p:cNvSpPr/>
          <p:nvPr/>
        </p:nvSpPr>
        <p:spPr>
          <a:xfrm>
            <a:off x="9527116" y="4983767"/>
            <a:ext cx="1998133" cy="79586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37BA07-B32B-46AA-87E8-5AF7A76068BF}"/>
              </a:ext>
            </a:extLst>
          </p:cNvPr>
          <p:cNvSpPr/>
          <p:nvPr/>
        </p:nvSpPr>
        <p:spPr>
          <a:xfrm>
            <a:off x="11601449" y="4966834"/>
            <a:ext cx="516468" cy="335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61F201-CE6C-4B56-A0F0-9FDD1D3A0A6F}"/>
              </a:ext>
            </a:extLst>
          </p:cNvPr>
          <p:cNvSpPr txBox="1"/>
          <p:nvPr/>
        </p:nvSpPr>
        <p:spPr>
          <a:xfrm>
            <a:off x="9522883" y="5120090"/>
            <a:ext cx="204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** </a:t>
            </a:r>
            <a:r>
              <a:rPr lang="ko-KR" altLang="en-US" sz="1400" dirty="0" err="1" smtClean="0"/>
              <a:t>캠핑장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**</a:t>
            </a:r>
            <a:r>
              <a:rPr lang="ko-KR" altLang="en-US" sz="1400" dirty="0" smtClean="0"/>
              <a:t>도 </a:t>
            </a:r>
            <a:r>
              <a:rPr lang="en-US" altLang="ko-KR" sz="1400" dirty="0" smtClean="0"/>
              <a:t>**</a:t>
            </a:r>
            <a:r>
              <a:rPr lang="ko-KR" altLang="en-US" sz="1400" dirty="0" smtClean="0"/>
              <a:t>시 </a:t>
            </a:r>
            <a:r>
              <a:rPr lang="en-US" altLang="ko-KR" sz="1400" dirty="0" smtClean="0"/>
              <a:t>~~~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7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691</Words>
  <Application>Microsoft Office PowerPoint</Application>
  <PresentationFormat>와이드스크린</PresentationFormat>
  <Paragraphs>343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FENNEC LEE</dc:creator>
  <cp:lastModifiedBy>Owner</cp:lastModifiedBy>
  <cp:revision>33</cp:revision>
  <dcterms:created xsi:type="dcterms:W3CDTF">2022-05-11T10:41:09Z</dcterms:created>
  <dcterms:modified xsi:type="dcterms:W3CDTF">2022-05-13T12:05:54Z</dcterms:modified>
</cp:coreProperties>
</file>