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 id="2147483664" r:id="rId2"/>
  </p:sldMasterIdLst>
  <p:notesMasterIdLst>
    <p:notesMasterId r:id="rId17"/>
  </p:notesMasterIdLst>
  <p:sldIdLst>
    <p:sldId id="256" r:id="rId3"/>
    <p:sldId id="273" r:id="rId4"/>
    <p:sldId id="274" r:id="rId5"/>
    <p:sldId id="269" r:id="rId6"/>
    <p:sldId id="310" r:id="rId7"/>
    <p:sldId id="311" r:id="rId8"/>
    <p:sldId id="312" r:id="rId9"/>
    <p:sldId id="313" r:id="rId10"/>
    <p:sldId id="270" r:id="rId11"/>
    <p:sldId id="314" r:id="rId12"/>
    <p:sldId id="315" r:id="rId13"/>
    <p:sldId id="316" r:id="rId14"/>
    <p:sldId id="263" r:id="rId15"/>
    <p:sldId id="267"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3" orient="horz" pos="912" userDrawn="1">
          <p15:clr>
            <a:srgbClr val="A4A3A4"/>
          </p15:clr>
        </p15:guide>
        <p15:guide id="5"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13"/>
    <a:srgbClr val="213163"/>
    <a:srgbClr val="002060"/>
    <a:srgbClr val="FFE600"/>
    <a:srgbClr val="C00000"/>
    <a:srgbClr val="FFFFFF"/>
    <a:srgbClr val="FCF3C0"/>
    <a:srgbClr val="F8E156"/>
    <a:srgbClr val="3278B2"/>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FD63B-2061-4AA5-832D-98A024FB2FBA}" v="18" dt="2025-07-16T12:44:27.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41" autoAdjust="0"/>
  </p:normalViewPr>
  <p:slideViewPr>
    <p:cSldViewPr>
      <p:cViewPr varScale="1">
        <p:scale>
          <a:sx n="82" d="100"/>
          <a:sy n="82" d="100"/>
        </p:scale>
        <p:origin x="725" y="72"/>
      </p:cViewPr>
      <p:guideLst>
        <p:guide orient="horz" pos="672"/>
        <p:guide orient="horz" pos="91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Kaisar" userId="9c081128-0687-4cc5-906f-c826450d4c39" providerId="ADAL" clId="{671FD63B-2061-4AA5-832D-98A024FB2FBA}"/>
    <pc:docChg chg="undo custSel addSld delSld modSld addMainMaster modMainMaster">
      <pc:chgData name="Mohd Kaisar" userId="9c081128-0687-4cc5-906f-c826450d4c39" providerId="ADAL" clId="{671FD63B-2061-4AA5-832D-98A024FB2FBA}" dt="2025-07-16T12:48:14.916" v="236" actId="1076"/>
      <pc:docMkLst>
        <pc:docMk/>
      </pc:docMkLst>
      <pc:sldChg chg="addSp delSp modSp add mod">
        <pc:chgData name="Mohd Kaisar" userId="9c081128-0687-4cc5-906f-c826450d4c39" providerId="ADAL" clId="{671FD63B-2061-4AA5-832D-98A024FB2FBA}" dt="2025-07-16T12:46:28.502" v="233" actId="1037"/>
        <pc:sldMkLst>
          <pc:docMk/>
          <pc:sldMk cId="0" sldId="256"/>
        </pc:sldMkLst>
        <pc:spChg chg="mod">
          <ac:chgData name="Mohd Kaisar" userId="9c081128-0687-4cc5-906f-c826450d4c39" providerId="ADAL" clId="{671FD63B-2061-4AA5-832D-98A024FB2FBA}" dt="2025-07-16T12:42:31.726" v="159" actId="1076"/>
          <ac:spMkLst>
            <pc:docMk/>
            <pc:sldMk cId="0" sldId="256"/>
            <ac:spMk id="2" creationId="{00000000-0000-0000-0000-000000000000}"/>
          </ac:spMkLst>
        </pc:spChg>
        <pc:spChg chg="add del mod">
          <ac:chgData name="Mohd Kaisar" userId="9c081128-0687-4cc5-906f-c826450d4c39" providerId="ADAL" clId="{671FD63B-2061-4AA5-832D-98A024FB2FBA}" dt="2025-07-16T12:40:21.885" v="137" actId="478"/>
          <ac:spMkLst>
            <pc:docMk/>
            <pc:sldMk cId="0" sldId="256"/>
            <ac:spMk id="3" creationId="{672710B0-CBD3-EC44-6D62-F5DCE56BF405}"/>
          </ac:spMkLst>
        </pc:spChg>
        <pc:spChg chg="mod">
          <ac:chgData name="Mohd Kaisar" userId="9c081128-0687-4cc5-906f-c826450d4c39" providerId="ADAL" clId="{671FD63B-2061-4AA5-832D-98A024FB2FBA}" dt="2025-07-16T12:40:06.780" v="129" actId="1076"/>
          <ac:spMkLst>
            <pc:docMk/>
            <pc:sldMk cId="0" sldId="256"/>
            <ac:spMk id="30" creationId="{00000000-0000-0000-0000-000000000000}"/>
          </ac:spMkLst>
        </pc:spChg>
        <pc:spChg chg="mod">
          <ac:chgData name="Mohd Kaisar" userId="9c081128-0687-4cc5-906f-c826450d4c39" providerId="ADAL" clId="{671FD63B-2061-4AA5-832D-98A024FB2FBA}" dt="2025-07-16T12:46:28.502" v="233" actId="1037"/>
          <ac:spMkLst>
            <pc:docMk/>
            <pc:sldMk cId="0" sldId="256"/>
            <ac:spMk id="43" creationId="{00000000-0000-0000-0000-000000000000}"/>
          </ac:spMkLst>
        </pc:spChg>
        <pc:spChg chg="mod">
          <ac:chgData name="Mohd Kaisar" userId="9c081128-0687-4cc5-906f-c826450d4c39" providerId="ADAL" clId="{671FD63B-2061-4AA5-832D-98A024FB2FBA}" dt="2025-07-16T12:46:28.502" v="233" actId="1037"/>
          <ac:spMkLst>
            <pc:docMk/>
            <pc:sldMk cId="0" sldId="256"/>
            <ac:spMk id="44" creationId="{00000000-0000-0000-0000-000000000000}"/>
          </ac:spMkLst>
        </pc:spChg>
        <pc:grpChg chg="del">
          <ac:chgData name="Mohd Kaisar" userId="9c081128-0687-4cc5-906f-c826450d4c39" providerId="ADAL" clId="{671FD63B-2061-4AA5-832D-98A024FB2FBA}" dt="2025-07-16T12:43:20.430" v="167" actId="478"/>
          <ac:grpSpMkLst>
            <pc:docMk/>
            <pc:sldMk cId="0" sldId="256"/>
            <ac:grpSpMk id="14" creationId="{00000000-0000-0000-0000-000000000000}"/>
          </ac:grpSpMkLst>
        </pc:grpChg>
        <pc:grpChg chg="del mod">
          <ac:chgData name="Mohd Kaisar" userId="9c081128-0687-4cc5-906f-c826450d4c39" providerId="ADAL" clId="{671FD63B-2061-4AA5-832D-98A024FB2FBA}" dt="2025-07-16T12:43:18.405" v="165" actId="478"/>
          <ac:grpSpMkLst>
            <pc:docMk/>
            <pc:sldMk cId="0" sldId="256"/>
            <ac:grpSpMk id="17" creationId="{00000000-0000-0000-0000-000000000000}"/>
          </ac:grpSpMkLst>
        </pc:grpChg>
        <pc:grpChg chg="del mod">
          <ac:chgData name="Mohd Kaisar" userId="9c081128-0687-4cc5-906f-c826450d4c39" providerId="ADAL" clId="{671FD63B-2061-4AA5-832D-98A024FB2FBA}" dt="2025-07-16T12:42:23.309" v="152" actId="478"/>
          <ac:grpSpMkLst>
            <pc:docMk/>
            <pc:sldMk cId="0" sldId="256"/>
            <ac:grpSpMk id="35" creationId="{00000000-0000-0000-0000-000000000000}"/>
          </ac:grpSpMkLst>
        </pc:grpChg>
        <pc:grpChg chg="del">
          <ac:chgData name="Mohd Kaisar" userId="9c081128-0687-4cc5-906f-c826450d4c39" providerId="ADAL" clId="{671FD63B-2061-4AA5-832D-98A024FB2FBA}" dt="2025-07-16T12:43:19.605" v="166" actId="478"/>
          <ac:grpSpMkLst>
            <pc:docMk/>
            <pc:sldMk cId="0" sldId="256"/>
            <ac:grpSpMk id="37" creationId="{00000000-0000-0000-0000-000000000000}"/>
          </ac:grpSpMkLst>
        </pc:grpChg>
        <pc:picChg chg="add del mod modCrop">
          <ac:chgData name="Mohd Kaisar" userId="9c081128-0687-4cc5-906f-c826450d4c39" providerId="ADAL" clId="{671FD63B-2061-4AA5-832D-98A024FB2FBA}" dt="2025-07-16T12:42:22.265" v="151" actId="21"/>
          <ac:picMkLst>
            <pc:docMk/>
            <pc:sldMk cId="0" sldId="256"/>
            <ac:picMk id="29" creationId="{1E60AAE9-5643-07E1-0BD2-B447F7083C71}"/>
          </ac:picMkLst>
        </pc:picChg>
        <pc:picChg chg="add mod">
          <ac:chgData name="Mohd Kaisar" userId="9c081128-0687-4cc5-906f-c826450d4c39" providerId="ADAL" clId="{671FD63B-2061-4AA5-832D-98A024FB2FBA}" dt="2025-07-16T12:42:26.394" v="157" actId="1035"/>
          <ac:picMkLst>
            <pc:docMk/>
            <pc:sldMk cId="0" sldId="256"/>
            <ac:picMk id="45" creationId="{1E60AAE9-5643-07E1-0BD2-B447F7083C71}"/>
          </ac:picMkLst>
        </pc:picChg>
        <pc:picChg chg="add mod">
          <ac:chgData name="Mohd Kaisar" userId="9c081128-0687-4cc5-906f-c826450d4c39" providerId="ADAL" clId="{671FD63B-2061-4AA5-832D-98A024FB2FBA}" dt="2025-07-16T12:43:37.957" v="171" actId="1076"/>
          <ac:picMkLst>
            <pc:docMk/>
            <pc:sldMk cId="0" sldId="256"/>
            <ac:picMk id="46" creationId="{1F12B121-E782-785C-AB3C-4EED4E66E3B2}"/>
          </ac:picMkLst>
        </pc:picChg>
      </pc:sldChg>
      <pc:sldChg chg="addSp delSp modSp mod">
        <pc:chgData name="Mohd Kaisar" userId="9c081128-0687-4cc5-906f-c826450d4c39" providerId="ADAL" clId="{671FD63B-2061-4AA5-832D-98A024FB2FBA}" dt="2025-07-16T12:48:14.916" v="236" actId="1076"/>
        <pc:sldMkLst>
          <pc:docMk/>
          <pc:sldMk cId="62280004" sldId="265"/>
        </pc:sldMkLst>
        <pc:spChg chg="del mod">
          <ac:chgData name="Mohd Kaisar" userId="9c081128-0687-4cc5-906f-c826450d4c39" providerId="ADAL" clId="{671FD63B-2061-4AA5-832D-98A024FB2FBA}" dt="2025-07-16T12:18:34.970" v="66" actId="478"/>
          <ac:spMkLst>
            <pc:docMk/>
            <pc:sldMk cId="62280004" sldId="265"/>
            <ac:spMk id="24" creationId="{666AE3B9-E5B5-09AF-47F9-3EA5EF3DD9A2}"/>
          </ac:spMkLst>
        </pc:spChg>
        <pc:grpChg chg="mod">
          <ac:chgData name="Mohd Kaisar" userId="9c081128-0687-4cc5-906f-c826450d4c39" providerId="ADAL" clId="{671FD63B-2061-4AA5-832D-98A024FB2FBA}" dt="2025-07-16T12:48:14.916" v="236" actId="1076"/>
          <ac:grpSpMkLst>
            <pc:docMk/>
            <pc:sldMk cId="62280004" sldId="265"/>
            <ac:grpSpMk id="41" creationId="{27E17DAE-20EA-374A-EFA8-B396D021182A}"/>
          </ac:grpSpMkLst>
        </pc:grpChg>
        <pc:picChg chg="add mod">
          <ac:chgData name="Mohd Kaisar" userId="9c081128-0687-4cc5-906f-c826450d4c39" providerId="ADAL" clId="{671FD63B-2061-4AA5-832D-98A024FB2FBA}" dt="2025-07-16T12:20:11.230" v="85" actId="1076"/>
          <ac:picMkLst>
            <pc:docMk/>
            <pc:sldMk cId="62280004" sldId="265"/>
            <ac:picMk id="3" creationId="{35FF7610-A516-AE1D-C9BE-C340FD994972}"/>
          </ac:picMkLst>
        </pc:picChg>
      </pc:sldChg>
      <pc:sldChg chg="addSp delSp modSp add del mod modClrScheme chgLayout">
        <pc:chgData name="Mohd Kaisar" userId="9c081128-0687-4cc5-906f-c826450d4c39" providerId="ADAL" clId="{671FD63B-2061-4AA5-832D-98A024FB2FBA}" dt="2025-07-16T12:44:04.578" v="172" actId="47"/>
        <pc:sldMkLst>
          <pc:docMk/>
          <pc:sldMk cId="740663529" sldId="272"/>
        </pc:sldMkLst>
        <pc:spChg chg="add mod">
          <ac:chgData name="Mohd Kaisar" userId="9c081128-0687-4cc5-906f-c826450d4c39" providerId="ADAL" clId="{671FD63B-2061-4AA5-832D-98A024FB2FBA}" dt="2025-07-16T12:24:20.459" v="105" actId="2085"/>
          <ac:spMkLst>
            <pc:docMk/>
            <pc:sldMk cId="740663529" sldId="272"/>
            <ac:spMk id="2" creationId="{D0073AA7-F33B-5FD0-64A2-5411E69C447D}"/>
          </ac:spMkLst>
        </pc:spChg>
        <pc:spChg chg="mod">
          <ac:chgData name="Mohd Kaisar" userId="9c081128-0687-4cc5-906f-c826450d4c39" providerId="ADAL" clId="{671FD63B-2061-4AA5-832D-98A024FB2FBA}" dt="2025-07-16T12:24:13.710" v="103"/>
          <ac:spMkLst>
            <pc:docMk/>
            <pc:sldMk cId="740663529" sldId="272"/>
            <ac:spMk id="4" creationId="{68E0767E-4A1E-599D-B51B-FC4A3B185BC4}"/>
          </ac:spMkLst>
        </pc:spChg>
        <pc:spChg chg="mod">
          <ac:chgData name="Mohd Kaisar" userId="9c081128-0687-4cc5-906f-c826450d4c39" providerId="ADAL" clId="{671FD63B-2061-4AA5-832D-98A024FB2FBA}" dt="2025-07-16T12:24:13.710" v="103"/>
          <ac:spMkLst>
            <pc:docMk/>
            <pc:sldMk cId="740663529" sldId="272"/>
            <ac:spMk id="5" creationId="{86168FBE-6D89-9786-5998-B6C4D6947525}"/>
          </ac:spMkLst>
        </pc:spChg>
        <pc:spChg chg="mod">
          <ac:chgData name="Mohd Kaisar" userId="9c081128-0687-4cc5-906f-c826450d4c39" providerId="ADAL" clId="{671FD63B-2061-4AA5-832D-98A024FB2FBA}" dt="2025-07-16T12:24:13.710" v="103"/>
          <ac:spMkLst>
            <pc:docMk/>
            <pc:sldMk cId="740663529" sldId="272"/>
            <ac:spMk id="7" creationId="{E95970C7-562E-BBD0-D8C9-FB37F30EE125}"/>
          </ac:spMkLst>
        </pc:spChg>
        <pc:spChg chg="mod">
          <ac:chgData name="Mohd Kaisar" userId="9c081128-0687-4cc5-906f-c826450d4c39" providerId="ADAL" clId="{671FD63B-2061-4AA5-832D-98A024FB2FBA}" dt="2025-07-16T12:24:13.710" v="103"/>
          <ac:spMkLst>
            <pc:docMk/>
            <pc:sldMk cId="740663529" sldId="272"/>
            <ac:spMk id="8" creationId="{DE20DF31-0F6F-EC3C-3115-55204E0E2DD3}"/>
          </ac:spMkLst>
        </pc:spChg>
        <pc:spChg chg="add del">
          <ac:chgData name="Mohd Kaisar" userId="9c081128-0687-4cc5-906f-c826450d4c39" providerId="ADAL" clId="{671FD63B-2061-4AA5-832D-98A024FB2FBA}" dt="2025-07-16T12:22:25.742" v="88" actId="478"/>
          <ac:spMkLst>
            <pc:docMk/>
            <pc:sldMk cId="740663529" sldId="272"/>
            <ac:spMk id="62" creationId="{818F8FBA-C1B4-999D-8CD1-DBBD63FE7A3D}"/>
          </ac:spMkLst>
        </pc:spChg>
        <pc:spChg chg="mod">
          <ac:chgData name="Mohd Kaisar" userId="9c081128-0687-4cc5-906f-c826450d4c39" providerId="ADAL" clId="{671FD63B-2061-4AA5-832D-98A024FB2FBA}" dt="2025-07-16T12:40:10.785" v="131" actId="1076"/>
          <ac:spMkLst>
            <pc:docMk/>
            <pc:sldMk cId="740663529" sldId="272"/>
            <ac:spMk id="64" creationId="{32F43B62-66A6-0AFD-A25E-1A42AACD6A4D}"/>
          </ac:spMkLst>
        </pc:spChg>
        <pc:spChg chg="del mod topLvl">
          <ac:chgData name="Mohd Kaisar" userId="9c081128-0687-4cc5-906f-c826450d4c39" providerId="ADAL" clId="{671FD63B-2061-4AA5-832D-98A024FB2FBA}" dt="2025-07-15T11:35:44.215" v="4" actId="478"/>
          <ac:spMkLst>
            <pc:docMk/>
            <pc:sldMk cId="740663529" sldId="272"/>
            <ac:spMk id="69" creationId="{C6EC27A9-F96B-0FCC-9081-B0FACD2F6501}"/>
          </ac:spMkLst>
        </pc:spChg>
        <pc:spChg chg="mod">
          <ac:chgData name="Mohd Kaisar" userId="9c081128-0687-4cc5-906f-c826450d4c39" providerId="ADAL" clId="{671FD63B-2061-4AA5-832D-98A024FB2FBA}" dt="2025-07-16T12:23:02.942" v="99" actId="1076"/>
          <ac:spMkLst>
            <pc:docMk/>
            <pc:sldMk cId="740663529" sldId="272"/>
            <ac:spMk id="100" creationId="{0FC3259C-7A6E-0612-D7FB-36D4314F5C5F}"/>
          </ac:spMkLst>
        </pc:spChg>
        <pc:grpChg chg="add mod">
          <ac:chgData name="Mohd Kaisar" userId="9c081128-0687-4cc5-906f-c826450d4c39" providerId="ADAL" clId="{671FD63B-2061-4AA5-832D-98A024FB2FBA}" dt="2025-07-16T12:24:13.710" v="103"/>
          <ac:grpSpMkLst>
            <pc:docMk/>
            <pc:sldMk cId="740663529" sldId="272"/>
            <ac:grpSpMk id="3" creationId="{3201E686-8EC1-C39A-F71B-09EFB55606C4}"/>
          </ac:grpSpMkLst>
        </pc:grpChg>
        <pc:grpChg chg="add mod">
          <ac:chgData name="Mohd Kaisar" userId="9c081128-0687-4cc5-906f-c826450d4c39" providerId="ADAL" clId="{671FD63B-2061-4AA5-832D-98A024FB2FBA}" dt="2025-07-16T12:24:13.710" v="103"/>
          <ac:grpSpMkLst>
            <pc:docMk/>
            <pc:sldMk cId="740663529" sldId="272"/>
            <ac:grpSpMk id="6" creationId="{25A0DAE6-19D4-440C-2716-2FB4D20DCAD7}"/>
          </ac:grpSpMkLst>
        </pc:grpChg>
        <pc:grpChg chg="del">
          <ac:chgData name="Mohd Kaisar" userId="9c081128-0687-4cc5-906f-c826450d4c39" providerId="ADAL" clId="{671FD63B-2061-4AA5-832D-98A024FB2FBA}" dt="2025-07-16T12:24:13.250" v="102" actId="21"/>
          <ac:grpSpMkLst>
            <pc:docMk/>
            <pc:sldMk cId="740663529" sldId="272"/>
            <ac:grpSpMk id="53" creationId="{3201E686-8EC1-C39A-F71B-09EFB55606C4}"/>
          </ac:grpSpMkLst>
        </pc:grpChg>
        <pc:grpChg chg="add del">
          <ac:chgData name="Mohd Kaisar" userId="9c081128-0687-4cc5-906f-c826450d4c39" providerId="ADAL" clId="{671FD63B-2061-4AA5-832D-98A024FB2FBA}" dt="2025-07-15T11:35:41.663" v="3" actId="165"/>
          <ac:grpSpMkLst>
            <pc:docMk/>
            <pc:sldMk cId="740663529" sldId="272"/>
            <ac:grpSpMk id="68" creationId="{836F2C37-23C4-E7C4-A6CF-AA3D1773221A}"/>
          </ac:grpSpMkLst>
        </pc:grpChg>
        <pc:grpChg chg="del">
          <ac:chgData name="Mohd Kaisar" userId="9c081128-0687-4cc5-906f-c826450d4c39" providerId="ADAL" clId="{671FD63B-2061-4AA5-832D-98A024FB2FBA}" dt="2025-07-16T12:24:13.250" v="102" actId="21"/>
          <ac:grpSpMkLst>
            <pc:docMk/>
            <pc:sldMk cId="740663529" sldId="272"/>
            <ac:grpSpMk id="91" creationId="{25A0DAE6-19D4-440C-2716-2FB4D20DCAD7}"/>
          </ac:grpSpMkLst>
        </pc:grpChg>
        <pc:grpChg chg="del mod">
          <ac:chgData name="Mohd Kaisar" userId="9c081128-0687-4cc5-906f-c826450d4c39" providerId="ADAL" clId="{671FD63B-2061-4AA5-832D-98A024FB2FBA}" dt="2025-07-16T12:26:14.785" v="123" actId="478"/>
          <ac:grpSpMkLst>
            <pc:docMk/>
            <pc:sldMk cId="740663529" sldId="272"/>
            <ac:grpSpMk id="97" creationId="{C2B4FA8E-8252-612A-C86B-C20A043EC7A4}"/>
          </ac:grpSpMkLst>
        </pc:grpChg>
        <pc:picChg chg="add mod">
          <ac:chgData name="Mohd Kaisar" userId="9c081128-0687-4cc5-906f-c826450d4c39" providerId="ADAL" clId="{671FD63B-2061-4AA5-832D-98A024FB2FBA}" dt="2025-07-16T12:26:21.314" v="125" actId="1076"/>
          <ac:picMkLst>
            <pc:docMk/>
            <pc:sldMk cId="740663529" sldId="272"/>
            <ac:picMk id="10" creationId="{0EE566F8-EB06-0257-9057-B51BAE817BA7}"/>
          </ac:picMkLst>
        </pc:picChg>
        <pc:picChg chg="mod topLvl">
          <ac:chgData name="Mohd Kaisar" userId="9c081128-0687-4cc5-906f-c826450d4c39" providerId="ADAL" clId="{671FD63B-2061-4AA5-832D-98A024FB2FBA}" dt="2025-07-15T11:35:48.738" v="6" actId="1076"/>
          <ac:picMkLst>
            <pc:docMk/>
            <pc:sldMk cId="740663529" sldId="272"/>
            <ac:picMk id="70" creationId="{DEC81FA6-D76B-146E-D7DB-7E00E19FA399}"/>
          </ac:picMkLst>
        </pc:picChg>
        <pc:picChg chg="del">
          <ac:chgData name="Mohd Kaisar" userId="9c081128-0687-4cc5-906f-c826450d4c39" providerId="ADAL" clId="{671FD63B-2061-4AA5-832D-98A024FB2FBA}" dt="2025-07-15T11:35:36.785" v="0" actId="478"/>
          <ac:picMkLst>
            <pc:docMk/>
            <pc:sldMk cId="740663529" sldId="272"/>
            <ac:picMk id="71" creationId="{5025484B-2E41-1E79-925A-98E36350B29B}"/>
          </ac:picMkLst>
        </pc:picChg>
        <pc:cxnChg chg="del mod topLvl">
          <ac:chgData name="Mohd Kaisar" userId="9c081128-0687-4cc5-906f-c826450d4c39" providerId="ADAL" clId="{671FD63B-2061-4AA5-832D-98A024FB2FBA}" dt="2025-07-15T11:35:45.077" v="5" actId="478"/>
          <ac:cxnSpMkLst>
            <pc:docMk/>
            <pc:sldMk cId="740663529" sldId="272"/>
            <ac:cxnSpMk id="72" creationId="{A6B6A6AD-EE14-CA62-20EC-8D84CA4C34AD}"/>
          </ac:cxnSpMkLst>
        </pc:cxnChg>
      </pc:sldChg>
      <pc:sldChg chg="add del">
        <pc:chgData name="Mohd Kaisar" userId="9c081128-0687-4cc5-906f-c826450d4c39" providerId="ADAL" clId="{671FD63B-2061-4AA5-832D-98A024FB2FBA}" dt="2025-07-16T12:47:44.186" v="234" actId="47"/>
        <pc:sldMkLst>
          <pc:docMk/>
          <pc:sldMk cId="1571600081" sldId="275"/>
        </pc:sldMkLst>
      </pc:sldChg>
      <pc:sldMasterChg chg="addSp delSp modSp mod">
        <pc:chgData name="Mohd Kaisar" userId="9c081128-0687-4cc5-906f-c826450d4c39" providerId="ADAL" clId="{671FD63B-2061-4AA5-832D-98A024FB2FBA}" dt="2025-07-16T12:17:55.813" v="60" actId="207"/>
        <pc:sldMasterMkLst>
          <pc:docMk/>
          <pc:sldMasterMk cId="3087201848" sldId="2147483661"/>
        </pc:sldMasterMkLst>
        <pc:spChg chg="mod topLvl">
          <ac:chgData name="Mohd Kaisar" userId="9c081128-0687-4cc5-906f-c826450d4c39" providerId="ADAL" clId="{671FD63B-2061-4AA5-832D-98A024FB2FBA}" dt="2025-07-16T12:17:55.813" v="60" actId="207"/>
          <ac:spMkLst>
            <pc:docMk/>
            <pc:sldMasterMk cId="3087201848" sldId="2147483661"/>
            <ac:spMk id="3" creationId="{E6A62E7C-B7C7-E07D-38B0-7E9DBE53FBF5}"/>
          </ac:spMkLst>
        </pc:spChg>
        <pc:spChg chg="mod topLvl">
          <ac:chgData name="Mohd Kaisar" userId="9c081128-0687-4cc5-906f-c826450d4c39" providerId="ADAL" clId="{671FD63B-2061-4AA5-832D-98A024FB2FBA}" dt="2025-07-16T12:14:16.822" v="23" actId="207"/>
          <ac:spMkLst>
            <pc:docMk/>
            <pc:sldMasterMk cId="3087201848" sldId="2147483661"/>
            <ac:spMk id="6" creationId="{0078F538-F7F7-D16F-6929-7CD95D2D08D4}"/>
          </ac:spMkLst>
        </pc:spChg>
        <pc:spChg chg="mod">
          <ac:chgData name="Mohd Kaisar" userId="9c081128-0687-4cc5-906f-c826450d4c39" providerId="ADAL" clId="{671FD63B-2061-4AA5-832D-98A024FB2FBA}" dt="2025-07-16T12:15:48.113" v="39" actId="1076"/>
          <ac:spMkLst>
            <pc:docMk/>
            <pc:sldMasterMk cId="3087201848" sldId="2147483661"/>
            <ac:spMk id="9" creationId="{4436090B-0864-8EAA-2D3E-D976C74FA41F}"/>
          </ac:spMkLst>
        </pc:spChg>
        <pc:spChg chg="del topLvl">
          <ac:chgData name="Mohd Kaisar" userId="9c081128-0687-4cc5-906f-c826450d4c39" providerId="ADAL" clId="{671FD63B-2061-4AA5-832D-98A024FB2FBA}" dt="2025-07-16T12:16:12.460" v="48" actId="478"/>
          <ac:spMkLst>
            <pc:docMk/>
            <pc:sldMasterMk cId="3087201848" sldId="2147483661"/>
            <ac:spMk id="10" creationId="{BFF52187-21A0-FAE1-91DD-D25DB769055A}"/>
          </ac:spMkLst>
        </pc:spChg>
        <pc:spChg chg="del">
          <ac:chgData name="Mohd Kaisar" userId="9c081128-0687-4cc5-906f-c826450d4c39" providerId="ADAL" clId="{671FD63B-2061-4AA5-832D-98A024FB2FBA}" dt="2025-07-16T12:16:06.434" v="44" actId="478"/>
          <ac:spMkLst>
            <pc:docMk/>
            <pc:sldMasterMk cId="3087201848" sldId="2147483661"/>
            <ac:spMk id="11" creationId="{D37F9448-9FD3-2A17-5850-CD837E231262}"/>
          </ac:spMkLst>
        </pc:spChg>
        <pc:spChg chg="del">
          <ac:chgData name="Mohd Kaisar" userId="9c081128-0687-4cc5-906f-c826450d4c39" providerId="ADAL" clId="{671FD63B-2061-4AA5-832D-98A024FB2FBA}" dt="2025-07-16T12:16:08.197" v="45" actId="478"/>
          <ac:spMkLst>
            <pc:docMk/>
            <pc:sldMasterMk cId="3087201848" sldId="2147483661"/>
            <ac:spMk id="12" creationId="{65762B44-0C34-621C-DE9C-4FCF251A92F3}"/>
          </ac:spMkLst>
        </pc:spChg>
        <pc:spChg chg="add del topLvl">
          <ac:chgData name="Mohd Kaisar" userId="9c081128-0687-4cc5-906f-c826450d4c39" providerId="ADAL" clId="{671FD63B-2061-4AA5-832D-98A024FB2FBA}" dt="2025-07-16T12:13:27.958" v="13" actId="478"/>
          <ac:spMkLst>
            <pc:docMk/>
            <pc:sldMasterMk cId="3087201848" sldId="2147483661"/>
            <ac:spMk id="20" creationId="{26B901D0-8B11-8DF4-295F-D6387A84129B}"/>
          </ac:spMkLst>
        </pc:spChg>
        <pc:spChg chg="add del mod topLvl">
          <ac:chgData name="Mohd Kaisar" userId="9c081128-0687-4cc5-906f-c826450d4c39" providerId="ADAL" clId="{671FD63B-2061-4AA5-832D-98A024FB2FBA}" dt="2025-07-16T12:13:42.383" v="20" actId="164"/>
          <ac:spMkLst>
            <pc:docMk/>
            <pc:sldMasterMk cId="3087201848" sldId="2147483661"/>
            <ac:spMk id="21" creationId="{8DA66CC4-859A-7F0A-1568-608648DEDED9}"/>
          </ac:spMkLst>
        </pc:spChg>
        <pc:spChg chg="mod">
          <ac:chgData name="Mohd Kaisar" userId="9c081128-0687-4cc5-906f-c826450d4c39" providerId="ADAL" clId="{671FD63B-2061-4AA5-832D-98A024FB2FBA}" dt="2025-07-16T12:17:37.162" v="59" actId="571"/>
          <ac:spMkLst>
            <pc:docMk/>
            <pc:sldMasterMk cId="3087201848" sldId="2147483661"/>
            <ac:spMk id="23" creationId="{36EBB3E9-8858-D29B-AA73-A2D10226129C}"/>
          </ac:spMkLst>
        </pc:spChg>
        <pc:spChg chg="mod">
          <ac:chgData name="Mohd Kaisar" userId="9c081128-0687-4cc5-906f-c826450d4c39" providerId="ADAL" clId="{671FD63B-2061-4AA5-832D-98A024FB2FBA}" dt="2025-07-16T12:17:37.162" v="59" actId="571"/>
          <ac:spMkLst>
            <pc:docMk/>
            <pc:sldMasterMk cId="3087201848" sldId="2147483661"/>
            <ac:spMk id="24" creationId="{2A47388A-B6B3-1CDD-266E-1095845B2B38}"/>
          </ac:spMkLst>
        </pc:spChg>
        <pc:grpChg chg="add mod">
          <ac:chgData name="Mohd Kaisar" userId="9c081128-0687-4cc5-906f-c826450d4c39" providerId="ADAL" clId="{671FD63B-2061-4AA5-832D-98A024FB2FBA}" dt="2025-07-16T12:17:26.812" v="58" actId="1036"/>
          <ac:grpSpMkLst>
            <pc:docMk/>
            <pc:sldMasterMk cId="3087201848" sldId="2147483661"/>
            <ac:grpSpMk id="2" creationId="{01609837-A8AD-5109-AF33-880B07B7AC84}"/>
          </ac:grpSpMkLst>
        </pc:grpChg>
        <pc:grpChg chg="del">
          <ac:chgData name="Mohd Kaisar" userId="9c081128-0687-4cc5-906f-c826450d4c39" providerId="ADAL" clId="{671FD63B-2061-4AA5-832D-98A024FB2FBA}" dt="2025-07-16T12:16:08.197" v="45" actId="478"/>
          <ac:grpSpMkLst>
            <pc:docMk/>
            <pc:sldMasterMk cId="3087201848" sldId="2147483661"/>
            <ac:grpSpMk id="13" creationId="{3A6DDC43-4121-21C7-3B96-CED3901C91BB}"/>
          </ac:grpSpMkLst>
        </pc:grpChg>
        <pc:grpChg chg="del">
          <ac:chgData name="Mohd Kaisar" userId="9c081128-0687-4cc5-906f-c826450d4c39" providerId="ADAL" clId="{671FD63B-2061-4AA5-832D-98A024FB2FBA}" dt="2025-07-16T12:13:52.841" v="22" actId="478"/>
          <ac:grpSpMkLst>
            <pc:docMk/>
            <pc:sldMasterMk cId="3087201848" sldId="2147483661"/>
            <ac:grpSpMk id="14" creationId="{5315F033-9A93-C65F-8D58-DC6378F0AF44}"/>
          </ac:grpSpMkLst>
        </pc:grpChg>
        <pc:grpChg chg="add mod">
          <ac:chgData name="Mohd Kaisar" userId="9c081128-0687-4cc5-906f-c826450d4c39" providerId="ADAL" clId="{671FD63B-2061-4AA5-832D-98A024FB2FBA}" dt="2025-07-16T12:17:37.162" v="59" actId="571"/>
          <ac:grpSpMkLst>
            <pc:docMk/>
            <pc:sldMasterMk cId="3087201848" sldId="2147483661"/>
            <ac:grpSpMk id="18" creationId="{D96F7494-3D95-9671-D6CF-793D1D5B6A69}"/>
          </ac:grpSpMkLst>
        </pc:grpChg>
        <pc:grpChg chg="add del">
          <ac:chgData name="Mohd Kaisar" userId="9c081128-0687-4cc5-906f-c826450d4c39" providerId="ADAL" clId="{671FD63B-2061-4AA5-832D-98A024FB2FBA}" dt="2025-07-16T12:16:12.460" v="48" actId="478"/>
          <ac:grpSpMkLst>
            <pc:docMk/>
            <pc:sldMasterMk cId="3087201848" sldId="2147483661"/>
            <ac:grpSpMk id="19" creationId="{9F98A119-494E-641B-2DA3-3EFEE2CAEE76}"/>
          </ac:grpSpMkLst>
        </pc:grpChg>
        <pc:grpChg chg="add del">
          <ac:chgData name="Mohd Kaisar" userId="9c081128-0687-4cc5-906f-c826450d4c39" providerId="ADAL" clId="{671FD63B-2061-4AA5-832D-98A024FB2FBA}" dt="2025-07-16T12:13:32.776" v="14" actId="165"/>
          <ac:grpSpMkLst>
            <pc:docMk/>
            <pc:sldMasterMk cId="3087201848" sldId="2147483661"/>
            <ac:grpSpMk id="22" creationId="{4181BC76-B6A6-B67D-DC52-74C28F58C919}"/>
          </ac:grpSpMkLst>
        </pc:grpChg>
        <pc:picChg chg="add del mod">
          <ac:chgData name="Mohd Kaisar" userId="9c081128-0687-4cc5-906f-c826450d4c39" providerId="ADAL" clId="{671FD63B-2061-4AA5-832D-98A024FB2FBA}" dt="2025-07-16T12:15:58.121" v="41" actId="478"/>
          <ac:picMkLst>
            <pc:docMk/>
            <pc:sldMasterMk cId="3087201848" sldId="2147483661"/>
            <ac:picMk id="7" creationId="{A4ED49AA-8289-F22F-66A8-25A49034E212}"/>
          </ac:picMkLst>
        </pc:picChg>
        <pc:picChg chg="mod">
          <ac:chgData name="Mohd Kaisar" userId="9c081128-0687-4cc5-906f-c826450d4c39" providerId="ADAL" clId="{671FD63B-2061-4AA5-832D-98A024FB2FBA}" dt="2025-07-16T12:14:37.167" v="32" actId="1038"/>
          <ac:picMkLst>
            <pc:docMk/>
            <pc:sldMasterMk cId="3087201848" sldId="2147483661"/>
            <ac:picMk id="8" creationId="{D3C2C946-B0A3-40AE-C407-13D0251B5FA5}"/>
          </ac:picMkLst>
        </pc:picChg>
      </pc:sldMasterChg>
      <pc:sldMasterChg chg="delSp modSp new mod addSldLayout">
        <pc:chgData name="Mohd Kaisar" userId="9c081128-0687-4cc5-906f-c826450d4c39" providerId="ADAL" clId="{671FD63B-2061-4AA5-832D-98A024FB2FBA}" dt="2025-07-16T12:22:43.933" v="93" actId="478"/>
        <pc:sldMasterMkLst>
          <pc:docMk/>
          <pc:sldMasterMk cId="2269232269" sldId="2147483664"/>
        </pc:sldMasterMkLst>
        <pc:spChg chg="del">
          <ac:chgData name="Mohd Kaisar" userId="9c081128-0687-4cc5-906f-c826450d4c39" providerId="ADAL" clId="{671FD63B-2061-4AA5-832D-98A024FB2FBA}" dt="2025-07-16T12:22:43.933" v="93" actId="478"/>
          <ac:spMkLst>
            <pc:docMk/>
            <pc:sldMasterMk cId="2269232269" sldId="2147483664"/>
            <ac:spMk id="2" creationId="{9289A9E9-033A-BD68-BAA2-EDEC3DD8F331}"/>
          </ac:spMkLst>
        </pc:spChg>
        <pc:spChg chg="del">
          <ac:chgData name="Mohd Kaisar" userId="9c081128-0687-4cc5-906f-c826450d4c39" providerId="ADAL" clId="{671FD63B-2061-4AA5-832D-98A024FB2FBA}" dt="2025-07-16T12:22:43.933" v="93" actId="478"/>
          <ac:spMkLst>
            <pc:docMk/>
            <pc:sldMasterMk cId="2269232269" sldId="2147483664"/>
            <ac:spMk id="3" creationId="{31D3823E-85CF-2833-1CCD-0EAE2BC31CE0}"/>
          </ac:spMkLst>
        </pc:spChg>
        <pc:spChg chg="del">
          <ac:chgData name="Mohd Kaisar" userId="9c081128-0687-4cc5-906f-c826450d4c39" providerId="ADAL" clId="{671FD63B-2061-4AA5-832D-98A024FB2FBA}" dt="2025-07-16T12:22:43.933" v="93" actId="478"/>
          <ac:spMkLst>
            <pc:docMk/>
            <pc:sldMasterMk cId="2269232269" sldId="2147483664"/>
            <ac:spMk id="4" creationId="{4F285C27-C562-E16D-A531-0E3D0C49EEE4}"/>
          </ac:spMkLst>
        </pc:spChg>
        <pc:spChg chg="del">
          <ac:chgData name="Mohd Kaisar" userId="9c081128-0687-4cc5-906f-c826450d4c39" providerId="ADAL" clId="{671FD63B-2061-4AA5-832D-98A024FB2FBA}" dt="2025-07-16T12:22:43.933" v="93" actId="478"/>
          <ac:spMkLst>
            <pc:docMk/>
            <pc:sldMasterMk cId="2269232269" sldId="2147483664"/>
            <ac:spMk id="5" creationId="{C8ED76DA-3F10-AF69-7757-0752E3B60965}"/>
          </ac:spMkLst>
        </pc:spChg>
        <pc:spChg chg="del">
          <ac:chgData name="Mohd Kaisar" userId="9c081128-0687-4cc5-906f-c826450d4c39" providerId="ADAL" clId="{671FD63B-2061-4AA5-832D-98A024FB2FBA}" dt="2025-07-16T12:22:43.933" v="93" actId="478"/>
          <ac:spMkLst>
            <pc:docMk/>
            <pc:sldMasterMk cId="2269232269" sldId="2147483664"/>
            <ac:spMk id="6" creationId="{4D2CFE9A-AA09-591E-847D-26946836AECD}"/>
          </ac:spMkLst>
        </pc:spChg>
        <pc:sldLayoutChg chg="new replId">
          <pc:chgData name="Mohd Kaisar" userId="9c081128-0687-4cc5-906f-c826450d4c39" providerId="ADAL" clId="{671FD63B-2061-4AA5-832D-98A024FB2FBA}" dt="2025-07-16T12:22:41.422" v="91" actId="6938"/>
          <pc:sldLayoutMkLst>
            <pc:docMk/>
            <pc:sldMasterMk cId="2269232269" sldId="2147483664"/>
            <pc:sldLayoutMk cId="4052932322" sldId="2147483665"/>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141507942" sldId="2147483666"/>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694683168" sldId="2147483667"/>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1505531313" sldId="2147483668"/>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3305340292" sldId="2147483669"/>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567814431" sldId="2147483670"/>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4137145578" sldId="2147483671"/>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3636447179" sldId="2147483672"/>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3485006141" sldId="2147483673"/>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2025368735" sldId="2147483674"/>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1292803136" sldId="2147483675"/>
          </pc:sldLayoutMkLst>
        </pc:sldLayoutChg>
      </pc:sldMasterChg>
    </pc:docChg>
  </pc:docChgLst>
  <pc:docChgLst>
    <pc:chgData name="Mohd Kaisar" userId="9c081128-0687-4cc5-906f-c826450d4c39" providerId="ADAL" clId="{44C7847B-C20C-463A-BA60-210619A71456}"/>
    <pc:docChg chg="undo custSel addSld delSld modSld modMainMaster">
      <pc:chgData name="Mohd Kaisar" userId="9c081128-0687-4cc5-906f-c826450d4c39" providerId="ADAL" clId="{44C7847B-C20C-463A-BA60-210619A71456}" dt="2025-03-12T06:11:33.439" v="22" actId="14100"/>
      <pc:docMkLst>
        <pc:docMk/>
      </pc:docMkLst>
      <pc:sldChg chg="del">
        <pc:chgData name="Mohd Kaisar" userId="9c081128-0687-4cc5-906f-c826450d4c39" providerId="ADAL" clId="{44C7847B-C20C-463A-BA60-210619A71456}" dt="2025-03-12T06:10:54.970" v="21" actId="47"/>
        <pc:sldMkLst>
          <pc:docMk/>
          <pc:sldMk cId="3247350826" sldId="262"/>
        </pc:sldMkLst>
      </pc:sldChg>
      <pc:sldChg chg="add del">
        <pc:chgData name="Mohd Kaisar" userId="9c081128-0687-4cc5-906f-c826450d4c39" providerId="ADAL" clId="{44C7847B-C20C-463A-BA60-210619A71456}" dt="2025-03-12T06:10:54.030" v="20" actId="47"/>
        <pc:sldMkLst>
          <pc:docMk/>
          <pc:sldMk cId="2849240956" sldId="268"/>
        </pc:sldMkLst>
      </pc:sldChg>
      <pc:sldChg chg="addSp delSp modSp mod">
        <pc:chgData name="Mohd Kaisar" userId="9c081128-0687-4cc5-906f-c826450d4c39" providerId="ADAL" clId="{44C7847B-C20C-463A-BA60-210619A71456}" dt="2025-03-11T11:52:05.987" v="18" actId="164"/>
        <pc:sldMkLst>
          <pc:docMk/>
          <pc:sldMk cId="740663529" sldId="272"/>
        </pc:sldMkLst>
      </pc:sldChg>
      <pc:sldMasterChg chg="modSp mod">
        <pc:chgData name="Mohd Kaisar" userId="9c081128-0687-4cc5-906f-c826450d4c39" providerId="ADAL" clId="{44C7847B-C20C-463A-BA60-210619A71456}" dt="2025-03-12T06:11:33.439" v="22" actId="14100"/>
        <pc:sldMasterMkLst>
          <pc:docMk/>
          <pc:sldMasterMk cId="3087201848" sldId="2147483661"/>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ADAD7-F2D7-48B4-896D-80625584E88D}" type="datetimeFigureOut">
              <a:rPr lang="en-IN" smtClean="0"/>
              <a:t>14-08-2025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87AB6-0C90-4C13-BFEE-4EBE8F3CA032}" type="slidenum">
              <a:rPr lang="en-IN" smtClean="0"/>
              <a:t>‹#›</a:t>
            </a:fld>
            <a:endParaRPr lang="en-IN"/>
          </a:p>
        </p:txBody>
      </p:sp>
    </p:spTree>
    <p:extLst>
      <p:ext uri="{BB962C8B-B14F-4D97-AF65-F5344CB8AC3E}">
        <p14:creationId xmlns:p14="http://schemas.microsoft.com/office/powerpoint/2010/main" val="7087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In this slide, the trainers would be making the audience aware about the program and need of this program</a:t>
            </a:r>
            <a:r>
              <a:rPr lang="en-US" b="0" dirty="0"/>
              <a:t>.</a:t>
            </a:r>
            <a:endParaRPr lang="en-US" dirty="0"/>
          </a:p>
          <a:p>
            <a:endParaRPr lang="en-IN" dirty="0"/>
          </a:p>
        </p:txBody>
      </p:sp>
      <p:sp>
        <p:nvSpPr>
          <p:cNvPr id="4" name="Slide Number Placeholder 3"/>
          <p:cNvSpPr>
            <a:spLocks noGrp="1"/>
          </p:cNvSpPr>
          <p:nvPr>
            <p:ph type="sldNum" sz="quarter" idx="10"/>
          </p:nvPr>
        </p:nvSpPr>
        <p:spPr/>
        <p:txBody>
          <a:bodyPr/>
          <a:lstStyle/>
          <a:p>
            <a:fld id="{61387AB6-0C90-4C13-BFEE-4EBE8F3CA032}" type="slidenum">
              <a:rPr lang="en-IN" smtClean="0"/>
              <a:t>1</a:t>
            </a:fld>
            <a:endParaRPr lang="en-IN"/>
          </a:p>
        </p:txBody>
      </p:sp>
    </p:spTree>
    <p:extLst>
      <p:ext uri="{BB962C8B-B14F-4D97-AF65-F5344CB8AC3E}">
        <p14:creationId xmlns:p14="http://schemas.microsoft.com/office/powerpoint/2010/main" val="249567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some challenges must be addressed:</a:t>
            </a:r>
          </a:p>
          <a:p>
            <a:r>
              <a:rPr lang="en-US" b="1" dirty="0"/>
              <a:t>Accuracy</a:t>
            </a:r>
            <a:r>
              <a:rPr lang="en-US" dirty="0"/>
              <a:t> is critical — incorrect or inappropriate product descriptions can mislead customers.</a:t>
            </a:r>
          </a:p>
          <a:p>
            <a:r>
              <a:rPr lang="en-US" dirty="0"/>
              <a:t>Maintaining </a:t>
            </a:r>
            <a:r>
              <a:rPr lang="en-US" b="1" dirty="0"/>
              <a:t>brand voice and consistency</a:t>
            </a:r>
            <a:r>
              <a:rPr lang="en-US" dirty="0"/>
              <a:t> can be tricky when content is generated automatically.</a:t>
            </a:r>
          </a:p>
          <a:p>
            <a:r>
              <a:rPr lang="en-US" dirty="0"/>
              <a:t>Many generative AI models rely on cloud-based APIs, creating a </a:t>
            </a:r>
            <a:r>
              <a:rPr lang="en-US" b="1" dirty="0"/>
              <a:t>dependency on external tools</a:t>
            </a:r>
            <a:r>
              <a:rPr lang="en-US" dirty="0"/>
              <a:t> and potential latency or cost issues.</a:t>
            </a:r>
          </a:p>
          <a:p>
            <a:r>
              <a:rPr lang="en-US" dirty="0"/>
              <a:t>Finally, there are </a:t>
            </a:r>
            <a:r>
              <a:rPr lang="en-US" b="1" dirty="0"/>
              <a:t>privacy and regulatory</a:t>
            </a:r>
            <a:r>
              <a:rPr lang="en-US" dirty="0"/>
              <a:t> concerns, especially when dealing with customer data.</a:t>
            </a:r>
          </a:p>
          <a:p>
            <a:endParaRPr lang="en-US" dirty="0"/>
          </a:p>
        </p:txBody>
      </p:sp>
      <p:sp>
        <p:nvSpPr>
          <p:cNvPr id="4" name="Slide Number Placeholder 3"/>
          <p:cNvSpPr>
            <a:spLocks noGrp="1"/>
          </p:cNvSpPr>
          <p:nvPr>
            <p:ph type="sldNum" sz="quarter" idx="10"/>
          </p:nvPr>
        </p:nvSpPr>
        <p:spPr/>
        <p:txBody>
          <a:bodyPr/>
          <a:lstStyle/>
          <a:p>
            <a:fld id="{61387AB6-0C90-4C13-BFEE-4EBE8F3CA032}" type="slidenum">
              <a:rPr lang="en-IN" smtClean="0"/>
              <a:t>11</a:t>
            </a:fld>
            <a:endParaRPr lang="en-IN"/>
          </a:p>
        </p:txBody>
      </p:sp>
    </p:spTree>
    <p:extLst>
      <p:ext uri="{BB962C8B-B14F-4D97-AF65-F5344CB8AC3E}">
        <p14:creationId xmlns:p14="http://schemas.microsoft.com/office/powerpoint/2010/main" val="3285958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generative AI is proving to be a transformative force in the E-commerce domain.</a:t>
            </a:r>
          </a:p>
          <a:p>
            <a:r>
              <a:rPr lang="en-US" dirty="0"/>
              <a:t>From personalized product descriptions to festive-themed visuals, it helps businesses automate content creation, enhance customer experience, and reduce operational overhead.</a:t>
            </a:r>
          </a:p>
          <a:p>
            <a:r>
              <a:rPr lang="en-US" dirty="0"/>
              <a:t>However, it's equally important to be aware of the domain-specific requirements and maintain oversight to ensure accuracy, brand consistency, and responsible AI use.</a:t>
            </a:r>
          </a:p>
          <a:p>
            <a:r>
              <a:rPr lang="en-US" dirty="0"/>
              <a:t>By blending AI capability with human supervision, we can create E-commerce platforms that are smart, scalable, and customer-friendly.</a:t>
            </a:r>
          </a:p>
        </p:txBody>
      </p:sp>
      <p:sp>
        <p:nvSpPr>
          <p:cNvPr id="4" name="Slide Number Placeholder 3"/>
          <p:cNvSpPr>
            <a:spLocks noGrp="1"/>
          </p:cNvSpPr>
          <p:nvPr>
            <p:ph type="sldNum" sz="quarter" idx="10"/>
          </p:nvPr>
        </p:nvSpPr>
        <p:spPr/>
        <p:txBody>
          <a:bodyPr/>
          <a:lstStyle/>
          <a:p>
            <a:fld id="{61387AB6-0C90-4C13-BFEE-4EBE8F3CA032}" type="slidenum">
              <a:rPr lang="en-IN" smtClean="0"/>
              <a:t>12</a:t>
            </a:fld>
            <a:endParaRPr lang="en-IN"/>
          </a:p>
        </p:txBody>
      </p:sp>
    </p:spTree>
    <p:extLst>
      <p:ext uri="{BB962C8B-B14F-4D97-AF65-F5344CB8AC3E}">
        <p14:creationId xmlns:p14="http://schemas.microsoft.com/office/powerpoint/2010/main" val="299324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would be briefing the students that this content has been prepared for the educational purpose only and is referred from multiple sites which are cited in the last.​</a:t>
            </a:r>
          </a:p>
          <a:p>
            <a:r>
              <a:rPr lang="en-US" b="1" dirty="0"/>
              <a:t>---------------------------------------------------​</a:t>
            </a:r>
          </a:p>
          <a:p>
            <a:r>
              <a:rPr lang="en-US" b="1" dirty="0"/>
              <a:t>A disclaimer is a statement or notice that is intended to clarify, limit, or provide information about the scope, limitations, or potential risks associated with certain actions, information, products, services, or content. </a:t>
            </a:r>
          </a:p>
          <a:p>
            <a:endParaRPr lang="en-IN" b="1" dirty="0"/>
          </a:p>
        </p:txBody>
      </p:sp>
      <p:sp>
        <p:nvSpPr>
          <p:cNvPr id="4" name="Slide Number Placeholder 3"/>
          <p:cNvSpPr>
            <a:spLocks noGrp="1"/>
          </p:cNvSpPr>
          <p:nvPr>
            <p:ph type="sldNum" sz="quarter" idx="10"/>
          </p:nvPr>
        </p:nvSpPr>
        <p:spPr/>
        <p:txBody>
          <a:bodyPr/>
          <a:lstStyle/>
          <a:p>
            <a:fld id="{61387AB6-0C90-4C13-BFEE-4EBE8F3CA032}" type="slidenum">
              <a:rPr lang="en-IN" smtClean="0"/>
              <a:t>2</a:t>
            </a:fld>
            <a:endParaRPr lang="en-IN"/>
          </a:p>
        </p:txBody>
      </p:sp>
    </p:spTree>
    <p:extLst>
      <p:ext uri="{BB962C8B-B14F-4D97-AF65-F5344CB8AC3E}">
        <p14:creationId xmlns:p14="http://schemas.microsoft.com/office/powerpoint/2010/main" val="366200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E-commerce platforms are under constant pressure to deliver dynamic, personalized experiences to users. This involves regularly updating product content, promotional banners, themes, and layouts — all of which require significant manual effort and time.</a:t>
            </a:r>
          </a:p>
          <a:p>
            <a:r>
              <a:rPr lang="en-US" dirty="0"/>
              <a:t>Generative AI solves this problem by automating content generation. Whether it is creating product descriptions for thousands of items, designing visual themes, or generating promotional messages, generative AI can produce consistent and brand-aligned output at scale.</a:t>
            </a:r>
          </a:p>
        </p:txBody>
      </p:sp>
      <p:sp>
        <p:nvSpPr>
          <p:cNvPr id="4" name="Slide Number Placeholder 3"/>
          <p:cNvSpPr>
            <a:spLocks noGrp="1"/>
          </p:cNvSpPr>
          <p:nvPr>
            <p:ph type="sldNum" sz="quarter" idx="10"/>
          </p:nvPr>
        </p:nvSpPr>
        <p:spPr/>
        <p:txBody>
          <a:bodyPr/>
          <a:lstStyle/>
          <a:p>
            <a:fld id="{61387AB6-0C90-4C13-BFEE-4EBE8F3CA032}" type="slidenum">
              <a:rPr lang="en-IN" smtClean="0"/>
              <a:t>4</a:t>
            </a:fld>
            <a:endParaRPr lang="en-IN"/>
          </a:p>
        </p:txBody>
      </p:sp>
    </p:spTree>
    <p:extLst>
      <p:ext uri="{BB962C8B-B14F-4D97-AF65-F5344CB8AC3E}">
        <p14:creationId xmlns:p14="http://schemas.microsoft.com/office/powerpoint/2010/main" val="237259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understand </a:t>
            </a:r>
            <a:r>
              <a:rPr lang="en-US" i="1" dirty="0"/>
              <a:t>why</a:t>
            </a:r>
            <a:r>
              <a:rPr lang="en-US" dirty="0"/>
              <a:t> generative AI has become essential in the E-commerce space.</a:t>
            </a:r>
          </a:p>
          <a:p>
            <a:r>
              <a:rPr lang="en-US" dirty="0"/>
              <a:t>E-commerce businesses deal with thousands of products, and each product needs descriptions, tags, visuals, and promotional content. These also need to be updated regularly to reflect stock changes, sales events, or seasonal themes.</a:t>
            </a:r>
          </a:p>
          <a:p>
            <a:r>
              <a:rPr lang="en-US" dirty="0"/>
              <a:t>Doing all of this manually is not only time-consuming but also introduces inconsistencies in tone, style, and accuracy.</a:t>
            </a:r>
          </a:p>
          <a:p>
            <a:r>
              <a:rPr lang="en-US" dirty="0"/>
              <a:t>Generative AI models can automate this process. They can generate high-quality product descriptions, promotional taglines, even language translations — all at scale. This leads to faster content updates, cost savings, and a consistent brand voice.</a:t>
            </a:r>
          </a:p>
          <a:p>
            <a:r>
              <a:rPr lang="en-US" dirty="0"/>
              <a:t>AI also enables dynamic customization, such as changing the theme of a webpage for festivals or user segments — something that's becoming increasingly common in E-commerce.</a:t>
            </a:r>
          </a:p>
          <a:p>
            <a:endParaRPr lang="en-US" dirty="0"/>
          </a:p>
        </p:txBody>
      </p:sp>
      <p:sp>
        <p:nvSpPr>
          <p:cNvPr id="4" name="Slide Number Placeholder 3"/>
          <p:cNvSpPr>
            <a:spLocks noGrp="1"/>
          </p:cNvSpPr>
          <p:nvPr>
            <p:ph type="sldNum" sz="quarter" idx="10"/>
          </p:nvPr>
        </p:nvSpPr>
        <p:spPr/>
        <p:txBody>
          <a:bodyPr/>
          <a:lstStyle/>
          <a:p>
            <a:fld id="{61387AB6-0C90-4C13-BFEE-4EBE8F3CA032}" type="slidenum">
              <a:rPr lang="en-IN" smtClean="0"/>
              <a:t>5</a:t>
            </a:fld>
            <a:endParaRPr lang="en-IN"/>
          </a:p>
        </p:txBody>
      </p:sp>
    </p:spTree>
    <p:extLst>
      <p:ext uri="{BB962C8B-B14F-4D97-AF65-F5344CB8AC3E}">
        <p14:creationId xmlns:p14="http://schemas.microsoft.com/office/powerpoint/2010/main" val="4103318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AI refers to a category of artificial intelligence that can create new content — not just analyze or classify existing data. This includes generating text, images, videos, and importantly, code.</a:t>
            </a:r>
          </a:p>
          <a:p>
            <a:r>
              <a:rPr lang="en-US" dirty="0"/>
              <a:t>The most popular example is Large Language Models, such as GPT, which can understand and respond to natural language prompts.</a:t>
            </a:r>
          </a:p>
          <a:p>
            <a:r>
              <a:rPr lang="en-US" dirty="0"/>
              <a:t>For web development, this means we can describe what we want in plain English — such as "create a form to collect user income details" — and the model generates the appropriate HTML or Python code.</a:t>
            </a:r>
          </a:p>
          <a:p>
            <a:r>
              <a:rPr lang="en-US" dirty="0"/>
              <a:t>This makes it possible to prototype interfaces or logic without deep coding knowledge, allowing both faculty and students to focus on solving domain-specific problems instead of struggling with syntax.</a:t>
            </a:r>
          </a:p>
          <a:p>
            <a:endParaRPr lang="en-US" dirty="0"/>
          </a:p>
        </p:txBody>
      </p:sp>
      <p:sp>
        <p:nvSpPr>
          <p:cNvPr id="4" name="Slide Number Placeholder 3"/>
          <p:cNvSpPr>
            <a:spLocks noGrp="1"/>
          </p:cNvSpPr>
          <p:nvPr>
            <p:ph type="sldNum" sz="quarter" idx="10"/>
          </p:nvPr>
        </p:nvSpPr>
        <p:spPr/>
        <p:txBody>
          <a:bodyPr/>
          <a:lstStyle/>
          <a:p>
            <a:fld id="{61387AB6-0C90-4C13-BFEE-4EBE8F3CA032}" type="slidenum">
              <a:rPr lang="en-IN" smtClean="0"/>
              <a:t>6</a:t>
            </a:fld>
            <a:endParaRPr lang="en-IN"/>
          </a:p>
        </p:txBody>
      </p:sp>
    </p:spTree>
    <p:extLst>
      <p:ext uri="{BB962C8B-B14F-4D97-AF65-F5344CB8AC3E}">
        <p14:creationId xmlns:p14="http://schemas.microsoft.com/office/powerpoint/2010/main" val="64885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applying generative AI in E-commerce, it is important to understand the specific domain requirements that must be addressed.</a:t>
            </a:r>
          </a:p>
          <a:p>
            <a:r>
              <a:rPr lang="en-US" dirty="0"/>
              <a:t>First, the generated content must be </a:t>
            </a:r>
            <a:r>
              <a:rPr lang="en-US" b="1" dirty="0"/>
              <a:t>accurate and consistent</a:t>
            </a:r>
            <a:r>
              <a:rPr lang="en-US" dirty="0"/>
              <a:t>, especially for product specifications, pricing, and stock status. Inaccurate content can lead to customer dissatisfaction or even legal issues.</a:t>
            </a:r>
          </a:p>
          <a:p>
            <a:r>
              <a:rPr lang="en-US" dirty="0"/>
              <a:t>Second, the content should be </a:t>
            </a:r>
            <a:r>
              <a:rPr lang="en-US" b="1" dirty="0"/>
              <a:t>personalized</a:t>
            </a:r>
            <a:r>
              <a:rPr lang="en-US" dirty="0"/>
              <a:t> and </a:t>
            </a:r>
            <a:r>
              <a:rPr lang="en-US" b="1" dirty="0"/>
              <a:t>optimized for search engines (SEO)</a:t>
            </a:r>
            <a:r>
              <a:rPr lang="en-US" dirty="0"/>
              <a:t>. This increases visibility and engagement.</a:t>
            </a:r>
          </a:p>
          <a:p>
            <a:r>
              <a:rPr lang="en-US" dirty="0"/>
              <a:t>Third, platforms operating in multiple regions need </a:t>
            </a:r>
            <a:r>
              <a:rPr lang="en-US" b="1" dirty="0"/>
              <a:t>multilingual</a:t>
            </a:r>
            <a:r>
              <a:rPr lang="en-US" dirty="0"/>
              <a:t> support and </a:t>
            </a:r>
            <a:r>
              <a:rPr lang="en-US" b="1" dirty="0"/>
              <a:t>cultural relevance</a:t>
            </a:r>
            <a:r>
              <a:rPr lang="en-US" dirty="0"/>
              <a:t> in their content.</a:t>
            </a:r>
          </a:p>
          <a:p>
            <a:r>
              <a:rPr lang="en-US" dirty="0"/>
              <a:t>Fourth, the generated output — be it text or visuals — must </a:t>
            </a:r>
            <a:r>
              <a:rPr lang="en-US" b="1" dirty="0"/>
              <a:t>match the brand’s tone and design themes</a:t>
            </a:r>
            <a:r>
              <a:rPr lang="en-US" dirty="0"/>
              <a:t>. For example, luxury brands need a different style than budget-friendly platforms.</a:t>
            </a:r>
          </a:p>
          <a:p>
            <a:r>
              <a:rPr lang="en-US" dirty="0"/>
              <a:t>Finally, any generative solution should easily </a:t>
            </a:r>
            <a:r>
              <a:rPr lang="en-US" b="1" dirty="0"/>
              <a:t>integrate with existing systems</a:t>
            </a:r>
            <a:r>
              <a:rPr lang="en-US" dirty="0"/>
              <a:t> like CMS, inventory databases, or front-end frameworks to ensure seamless deployment.</a:t>
            </a:r>
          </a:p>
        </p:txBody>
      </p:sp>
      <p:sp>
        <p:nvSpPr>
          <p:cNvPr id="4" name="Slide Number Placeholder 3"/>
          <p:cNvSpPr>
            <a:spLocks noGrp="1"/>
          </p:cNvSpPr>
          <p:nvPr>
            <p:ph type="sldNum" sz="quarter" idx="10"/>
          </p:nvPr>
        </p:nvSpPr>
        <p:spPr/>
        <p:txBody>
          <a:bodyPr/>
          <a:lstStyle/>
          <a:p>
            <a:fld id="{61387AB6-0C90-4C13-BFEE-4EBE8F3CA032}" type="slidenum">
              <a:rPr lang="en-IN" smtClean="0"/>
              <a:t>7</a:t>
            </a:fld>
            <a:endParaRPr lang="en-IN"/>
          </a:p>
        </p:txBody>
      </p:sp>
    </p:spTree>
    <p:extLst>
      <p:ext uri="{BB962C8B-B14F-4D97-AF65-F5344CB8AC3E}">
        <p14:creationId xmlns:p14="http://schemas.microsoft.com/office/powerpoint/2010/main" val="4138456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Discuss the tools</a:t>
            </a:r>
            <a:r>
              <a:rPr lang="en-US" b="1" i="1" baseline="0" dirty="0"/>
              <a:t> and technologies used to build an application.</a:t>
            </a:r>
            <a:endParaRPr lang="en-US" b="1" i="1" dirty="0"/>
          </a:p>
          <a:p>
            <a:endParaRPr lang="en-US" b="1" dirty="0"/>
          </a:p>
          <a:p>
            <a:pPr marL="228600" indent="-228600">
              <a:buFont typeface="+mj-lt"/>
              <a:buAutoNum type="arabicPeriod"/>
            </a:pPr>
            <a:r>
              <a:rPr lang="en-US" b="1" dirty="0"/>
              <a:t>Python</a:t>
            </a:r>
            <a:r>
              <a:rPr lang="en-US" b="0" dirty="0"/>
              <a:t>:</a:t>
            </a:r>
            <a:r>
              <a:rPr lang="en-US" b="0" baseline="0" dirty="0"/>
              <a:t> </a:t>
            </a:r>
            <a:r>
              <a:rPr lang="en-US" dirty="0"/>
              <a:t>Python is the backbone of our project. It handles the core logic, processes the data, and controls what happens behind the scenes. We chose Python because it is beginner-friendly, has a vast ecosystem of libraries, and is commonly used in AI and data projects.</a:t>
            </a:r>
          </a:p>
          <a:p>
            <a:pPr marL="228600" indent="-228600">
              <a:buFont typeface="+mj-lt"/>
              <a:buAutoNum type="arabicPeriod"/>
            </a:pPr>
            <a:r>
              <a:rPr lang="en-US" b="1" dirty="0"/>
              <a:t>Streamlit</a:t>
            </a:r>
            <a:r>
              <a:rPr lang="en-US" b="0" dirty="0"/>
              <a:t>:</a:t>
            </a:r>
            <a:r>
              <a:rPr lang="en-US" b="0" baseline="0" dirty="0"/>
              <a:t> </a:t>
            </a:r>
            <a:r>
              <a:rPr lang="en-US" dirty="0"/>
              <a:t>Streamlit allows us to quickly convert Python scripts into interactive web apps. It is perfect for non-web developers who still want to create clean, modern UIs without touching HTML or CSS. Just a few lines of Python code are enough to build full dashboards or interfaces.</a:t>
            </a:r>
          </a:p>
          <a:p>
            <a:pPr marL="228600" indent="-228600">
              <a:buFont typeface="+mj-lt"/>
              <a:buAutoNum type="arabicPeriod"/>
            </a:pPr>
            <a:r>
              <a:rPr lang="en-US" b="1" dirty="0"/>
              <a:t>GitHub</a:t>
            </a:r>
            <a:r>
              <a:rPr lang="en-US" b="0" dirty="0"/>
              <a:t>:</a:t>
            </a:r>
            <a:r>
              <a:rPr lang="en-US" b="0" baseline="0" dirty="0"/>
              <a:t> </a:t>
            </a:r>
            <a:r>
              <a:rPr lang="en-US" dirty="0"/>
              <a:t>We use GitHub for version control, so every change in the code is tracked. It also supports team collaboration—multiple people can work on the same project. Moreover, Streamlit apps can be deployed directly from GitHub repositories to Streamlit Community Cloud.</a:t>
            </a:r>
          </a:p>
          <a:p>
            <a:pPr marL="228600" indent="-228600">
              <a:buFont typeface="+mj-lt"/>
              <a:buAutoNum type="arabicPeriod"/>
            </a:pPr>
            <a:r>
              <a:rPr lang="en-US" b="1" dirty="0"/>
              <a:t>Generative AI Tools</a:t>
            </a:r>
            <a:r>
              <a:rPr lang="en-US" b="0" dirty="0"/>
              <a:t>:</a:t>
            </a:r>
            <a:r>
              <a:rPr lang="en-US" b="0" baseline="0" dirty="0"/>
              <a:t> </a:t>
            </a:r>
            <a:r>
              <a:rPr lang="en-US" dirty="0"/>
              <a:t>Tools like ChatGPT, GitHub Copilot, or Gemini helped us write and debug code faster. Instead of writing every line from scratch, we described what we needed and let the tools generate code suggestions. This saved time and helped us avoid common errors.</a:t>
            </a:r>
          </a:p>
          <a:p>
            <a:pPr marL="228600" indent="-228600">
              <a:buFont typeface="+mj-lt"/>
              <a:buAutoNum type="arabicPeriod"/>
            </a:pPr>
            <a:r>
              <a:rPr lang="en-US" b="1" dirty="0"/>
              <a:t>Pandas, </a:t>
            </a:r>
            <a:r>
              <a:rPr lang="en-US" b="1" dirty="0" err="1"/>
              <a:t>NumPy</a:t>
            </a:r>
            <a:r>
              <a:rPr lang="en-US" b="1" dirty="0"/>
              <a:t>, Matplotlib</a:t>
            </a:r>
            <a:r>
              <a:rPr lang="en-US" b="0" dirty="0"/>
              <a:t>:</a:t>
            </a:r>
            <a:r>
              <a:rPr lang="en-US" b="0" baseline="0" dirty="0"/>
              <a:t> </a:t>
            </a:r>
            <a:r>
              <a:rPr lang="en-US" dirty="0"/>
              <a:t>These are standard Python libraries used in almost every data project. Pandas and </a:t>
            </a:r>
            <a:r>
              <a:rPr lang="en-US" dirty="0" err="1"/>
              <a:t>NumPy</a:t>
            </a:r>
            <a:r>
              <a:rPr lang="en-US" dirty="0"/>
              <a:t> helped us manipulate data—like filtering, sorting, and cleaning. Matplotlib allowed us to create basic visualizations, which we later integrated into our Streamlit app.</a:t>
            </a:r>
          </a:p>
        </p:txBody>
      </p:sp>
      <p:sp>
        <p:nvSpPr>
          <p:cNvPr id="4" name="Slide Number Placeholder 3"/>
          <p:cNvSpPr>
            <a:spLocks noGrp="1"/>
          </p:cNvSpPr>
          <p:nvPr>
            <p:ph type="sldNum" sz="quarter" idx="10"/>
          </p:nvPr>
        </p:nvSpPr>
        <p:spPr/>
        <p:txBody>
          <a:bodyPr/>
          <a:lstStyle/>
          <a:p>
            <a:fld id="{61387AB6-0C90-4C13-BFEE-4EBE8F3CA032}" type="slidenum">
              <a:rPr lang="en-IN" smtClean="0"/>
              <a:t>8</a:t>
            </a:fld>
            <a:endParaRPr lang="en-IN"/>
          </a:p>
        </p:txBody>
      </p:sp>
    </p:spTree>
    <p:extLst>
      <p:ext uri="{BB962C8B-B14F-4D97-AF65-F5344CB8AC3E}">
        <p14:creationId xmlns:p14="http://schemas.microsoft.com/office/powerpoint/2010/main" val="29083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Sample Prompt:</a:t>
            </a:r>
          </a:p>
          <a:p>
            <a:endParaRPr lang="en-US" b="1" dirty="0"/>
          </a:p>
          <a:p>
            <a:r>
              <a:rPr lang="en-US" b="1" dirty="0"/>
              <a:t>Prompt for E‑Commerce Landing Page</a:t>
            </a:r>
          </a:p>
          <a:p>
            <a:r>
              <a:rPr lang="en-US" dirty="0"/>
              <a:t>"Generate a modern e-commerce landing page using HTML, CSS, and JavaScript. It should have a sticky top navigation bar with a logo and three links, followed by a hero section with a shopping theme, a big heading, a short description, and a button that scrolls to a features section. The features section should show three cards in a responsive grid describing AI-powered recommendations, secure checkout, and fast delivery, each with an image and short text. Below that, create an About section with a paragraph of text and an image placed side by side. After that, add a contact form with fields for name, email, and message, with validation to ensure all fields are filled, and display a confirmation message when submitted. Include a footer at the bottom. Add smooth scrolling for links, change the </a:t>
            </a:r>
            <a:r>
              <a:rPr lang="en-US" dirty="0" err="1"/>
              <a:t>navbar</a:t>
            </a:r>
            <a:r>
              <a:rPr lang="en-US" dirty="0"/>
              <a:t> style on scroll, and ensure the design is clean and pastel-colored with responsive behavior."</a:t>
            </a:r>
          </a:p>
          <a:p>
            <a:endParaRPr lang="en-IN" b="1" dirty="0"/>
          </a:p>
        </p:txBody>
      </p:sp>
      <p:sp>
        <p:nvSpPr>
          <p:cNvPr id="4" name="Slide Number Placeholder 3"/>
          <p:cNvSpPr>
            <a:spLocks noGrp="1"/>
          </p:cNvSpPr>
          <p:nvPr>
            <p:ph type="sldNum" sz="quarter" idx="10"/>
          </p:nvPr>
        </p:nvSpPr>
        <p:spPr/>
        <p:txBody>
          <a:bodyPr/>
          <a:lstStyle/>
          <a:p>
            <a:fld id="{61387AB6-0C90-4C13-BFEE-4EBE8F3CA032}" type="slidenum">
              <a:rPr lang="en-IN" smtClean="0"/>
              <a:t>9</a:t>
            </a:fld>
            <a:endParaRPr lang="en-IN"/>
          </a:p>
        </p:txBody>
      </p:sp>
    </p:spTree>
    <p:extLst>
      <p:ext uri="{BB962C8B-B14F-4D97-AF65-F5344CB8AC3E}">
        <p14:creationId xmlns:p14="http://schemas.microsoft.com/office/powerpoint/2010/main" val="3877823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benefits side:</a:t>
            </a:r>
          </a:p>
          <a:p>
            <a:r>
              <a:rPr lang="en-US" dirty="0"/>
              <a:t>It allows businesses to </a:t>
            </a:r>
            <a:r>
              <a:rPr lang="en-US" b="1" dirty="0"/>
              <a:t>generate content quickly</a:t>
            </a:r>
            <a:r>
              <a:rPr lang="en-US" dirty="0"/>
              <a:t>, across thousands of products, themes, or campaigns.</a:t>
            </a:r>
          </a:p>
          <a:p>
            <a:r>
              <a:rPr lang="en-US" dirty="0"/>
              <a:t>The content can be </a:t>
            </a:r>
            <a:r>
              <a:rPr lang="en-US" b="1" dirty="0"/>
              <a:t>personalized</a:t>
            </a:r>
            <a:r>
              <a:rPr lang="en-US" dirty="0"/>
              <a:t>, </a:t>
            </a:r>
            <a:r>
              <a:rPr lang="en-US" b="1" dirty="0"/>
              <a:t>multilingual</a:t>
            </a:r>
            <a:r>
              <a:rPr lang="en-US" dirty="0"/>
              <a:t>, and aligned with branding.</a:t>
            </a:r>
          </a:p>
          <a:p>
            <a:r>
              <a:rPr lang="en-US" dirty="0"/>
              <a:t>It </a:t>
            </a:r>
            <a:r>
              <a:rPr lang="en-US" b="1" dirty="0"/>
              <a:t>reduces the manual effort</a:t>
            </a:r>
            <a:r>
              <a:rPr lang="en-US" dirty="0"/>
              <a:t> required for repetitive tasks and speeds up time-to-market.</a:t>
            </a:r>
          </a:p>
          <a:p>
            <a:endParaRPr lang="en-US" dirty="0"/>
          </a:p>
        </p:txBody>
      </p:sp>
      <p:sp>
        <p:nvSpPr>
          <p:cNvPr id="4" name="Slide Number Placeholder 3"/>
          <p:cNvSpPr>
            <a:spLocks noGrp="1"/>
          </p:cNvSpPr>
          <p:nvPr>
            <p:ph type="sldNum" sz="quarter" idx="10"/>
          </p:nvPr>
        </p:nvSpPr>
        <p:spPr/>
        <p:txBody>
          <a:bodyPr/>
          <a:lstStyle/>
          <a:p>
            <a:fld id="{61387AB6-0C90-4C13-BFEE-4EBE8F3CA032}" type="slidenum">
              <a:rPr lang="en-IN" smtClean="0"/>
              <a:t>10</a:t>
            </a:fld>
            <a:endParaRPr lang="en-IN"/>
          </a:p>
        </p:txBody>
      </p:sp>
    </p:spTree>
    <p:extLst>
      <p:ext uri="{BB962C8B-B14F-4D97-AF65-F5344CB8AC3E}">
        <p14:creationId xmlns:p14="http://schemas.microsoft.com/office/powerpoint/2010/main" val="148930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703438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830A7-1F2B-07AE-8D25-DF7A9499E2CB}"/>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3" name="Footer Placeholder 2">
            <a:extLst>
              <a:ext uri="{FF2B5EF4-FFF2-40B4-BE49-F238E27FC236}">
                <a16:creationId xmlns:a16="http://schemas.microsoft.com/office/drawing/2014/main" id="{8B50AD9F-1CD4-FA9F-AE90-1B4F30C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08D68BE-443C-ABEA-7E86-4A4F8CA9117C}"/>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413714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FF89-EAA9-9B99-EC16-89A4A7AFBC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04E8F-FBC5-F54C-051D-7E0561FE4A0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4C71C8-FA50-000A-B361-AA8F096A13B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D815C-CBC5-6A2B-97C1-821136F7DA2A}"/>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6" name="Footer Placeholder 5">
            <a:extLst>
              <a:ext uri="{FF2B5EF4-FFF2-40B4-BE49-F238E27FC236}">
                <a16:creationId xmlns:a16="http://schemas.microsoft.com/office/drawing/2014/main" id="{54F4554E-E2FB-F60B-0F32-CA319AB60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57D953-7E31-6A09-754C-1B912DCACD45}"/>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363644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9B02-CEBF-D98A-098A-381C7AA1655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3CB739-8543-B602-BEB9-BA53E80A60E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33662-881E-FF77-D9A7-3AC5B6AF767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2B586-6D24-7FE8-B0C4-8CA6C375FD74}"/>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6" name="Footer Placeholder 5">
            <a:extLst>
              <a:ext uri="{FF2B5EF4-FFF2-40B4-BE49-F238E27FC236}">
                <a16:creationId xmlns:a16="http://schemas.microsoft.com/office/drawing/2014/main" id="{4B1A97CF-D2B8-E0BC-80F4-228623389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9A8C514-35C5-A5D8-6535-CD51C6914768}"/>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3485006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04B-AF15-FE50-B1E6-B15857A8BFB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A2331-E1C6-0A24-342A-DDDD141F4FE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2F158-FA0F-3CCF-5055-24A761C0D618}"/>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F48A4F24-0A4B-2017-9374-33A80CD0E7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2DBB72A-C8DC-6B8E-4D8E-C97C29306E2E}"/>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2025368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2C2E0-2F7B-6233-FFEA-10B87CCE4CF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D1888-FF5E-FFEA-301F-1F85A6AB5F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5CFD1-0DD2-B2BA-4811-90BB528659D7}"/>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08DAF700-04F9-37A3-A4AA-636C6CF762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870D081-8457-7784-6AA9-F6BA5E2D56A9}"/>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129280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3514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436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1382-537D-FA3A-8BCE-DF5F6D1228C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DD055-0CDE-C402-DEF4-14087D900DE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D55DA-DDA2-3BED-7EA8-83E4591A7537}"/>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14FA65E1-1663-26CA-9C52-0D795B9705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A5BD0FD-F3AD-0EEC-99B6-EC504B318461}"/>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405293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048-2D86-DB0F-E5D4-7A003BA73A0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AFB3CA4-2A9E-A818-C75B-1EF5107AD08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BF7CD-E556-8FBE-F20E-6C31A8DF6909}"/>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E926B6E4-F62B-0BF7-263C-C0047FBE39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666C04-E104-7E70-E872-87A0DF4697EF}"/>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1415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306A-97C2-BF59-8622-78CEE1ACADD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64BA1F-7E10-3DA2-4D35-AE9C535EE6A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DD3DD-CA22-95C9-228B-24EF179D2D98}"/>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573B749F-921D-84E1-5EF9-14E3EAEF720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77C5BE2-B335-3DE0-45C1-5498201E369A}"/>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69468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2D39-78A7-5F92-55D7-2A59C53D742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4AB3977-2081-F2C7-4F38-59E0AD77E9E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C9028-0A03-E65C-10A8-4C02F4CDE50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4951C4-5037-6512-1B78-FFCA98DF9E52}"/>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6" name="Footer Placeholder 5">
            <a:extLst>
              <a:ext uri="{FF2B5EF4-FFF2-40B4-BE49-F238E27FC236}">
                <a16:creationId xmlns:a16="http://schemas.microsoft.com/office/drawing/2014/main" id="{661E26CE-04A7-50E6-AB77-3B5BF13182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D7A88CD-52CB-4719-4A42-2C28003A5FC0}"/>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150553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E479-9047-90D3-4813-73F758BBFA8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FF6DF905-3E15-2BA4-0780-F94E0CFFACE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90F562-DC65-6B14-93E7-6B95B9262A7D}"/>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CAEEB3-0317-80E8-5B3D-E8D56870FB0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EBB87-F2A9-7C27-A99C-C23613C01BE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680CA7-6A19-4A35-92FA-EAE30A7BDDCC}"/>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8" name="Footer Placeholder 7">
            <a:extLst>
              <a:ext uri="{FF2B5EF4-FFF2-40B4-BE49-F238E27FC236}">
                <a16:creationId xmlns:a16="http://schemas.microsoft.com/office/drawing/2014/main" id="{8C8833CB-E9A6-DF35-986C-EB1AF71E24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1965827-8FE0-B017-8A2A-1CDDCE5D8A0A}"/>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330534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5A09-FC6C-B640-64D0-F9BE9F0428F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5B8CA57-187D-976A-FAF7-88F72BF4A938}"/>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4" name="Footer Placeholder 3">
            <a:extLst>
              <a:ext uri="{FF2B5EF4-FFF2-40B4-BE49-F238E27FC236}">
                <a16:creationId xmlns:a16="http://schemas.microsoft.com/office/drawing/2014/main" id="{C1CE946A-781B-CB5B-798F-3A1292428F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E887891-1853-B276-6CEA-5A7F748107A9}"/>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567814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ags" Target="../tags/tag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ags" Target="../tags/tag4.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A black and white logo&#10;&#10;Description automatically generated">
            <a:extLst>
              <a:ext uri="{FF2B5EF4-FFF2-40B4-BE49-F238E27FC236}">
                <a16:creationId xmlns:a16="http://schemas.microsoft.com/office/drawing/2014/main" id="{36C3B04E-21B7-6DF7-E251-F9932F99B6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490199" y="102869"/>
            <a:ext cx="1259347" cy="409575"/>
          </a:xfrm>
          <a:prstGeom prst="rect">
            <a:avLst/>
          </a:prstGeom>
        </p:spPr>
      </p:pic>
      <p:pic>
        <p:nvPicPr>
          <p:cNvPr id="8" name="Picture 7" descr="A close up of a logo&#10;&#10;AI-generated content may be incorrect.">
            <a:extLst>
              <a:ext uri="{FF2B5EF4-FFF2-40B4-BE49-F238E27FC236}">
                <a16:creationId xmlns:a16="http://schemas.microsoft.com/office/drawing/2014/main" id="{D3C2C946-B0A3-40AE-C407-13D0251B5FA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295674" y="74294"/>
            <a:ext cx="1439126" cy="468066"/>
          </a:xfrm>
          <a:prstGeom prst="rect">
            <a:avLst/>
          </a:prstGeom>
        </p:spPr>
      </p:pic>
      <p:sp>
        <p:nvSpPr>
          <p:cNvPr id="9" name="Rectangle 8">
            <a:extLst>
              <a:ext uri="{FF2B5EF4-FFF2-40B4-BE49-F238E27FC236}">
                <a16:creationId xmlns:a16="http://schemas.microsoft.com/office/drawing/2014/main" id="{4436090B-0864-8EAA-2D3E-D976C74FA41F}"/>
              </a:ext>
            </a:extLst>
          </p:cNvPr>
          <p:cNvSpPr/>
          <p:nvPr userDrawn="1"/>
        </p:nvSpPr>
        <p:spPr>
          <a:xfrm>
            <a:off x="0" y="0"/>
            <a:ext cx="10143274" cy="5334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6A62E7C-B7C7-E07D-38B0-7E9DBE53FBF5}"/>
              </a:ext>
            </a:extLst>
          </p:cNvPr>
          <p:cNvSpPr/>
          <p:nvPr userDrawn="1"/>
        </p:nvSpPr>
        <p:spPr>
          <a:xfrm>
            <a:off x="0" y="6781800"/>
            <a:ext cx="12192000" cy="762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01609837-A8AD-5109-AF33-880B07B7AC84}"/>
              </a:ext>
            </a:extLst>
          </p:cNvPr>
          <p:cNvGrpSpPr/>
          <p:nvPr userDrawn="1"/>
        </p:nvGrpSpPr>
        <p:grpSpPr>
          <a:xfrm>
            <a:off x="0" y="0"/>
            <a:ext cx="304800" cy="533400"/>
            <a:chOff x="11430001" y="0"/>
            <a:chExt cx="761999" cy="533400"/>
          </a:xfrm>
        </p:grpSpPr>
        <p:sp>
          <p:nvSpPr>
            <p:cNvPr id="6" name="Rectangle: Rounded Corners 5">
              <a:extLst>
                <a:ext uri="{FF2B5EF4-FFF2-40B4-BE49-F238E27FC236}">
                  <a16:creationId xmlns:a16="http://schemas.microsoft.com/office/drawing/2014/main" id="{0078F538-F7F7-D16F-6929-7CD95D2D08D4}"/>
                </a:ext>
              </a:extLst>
            </p:cNvPr>
            <p:cNvSpPr/>
            <p:nvPr userDrawn="1"/>
          </p:nvSpPr>
          <p:spPr>
            <a:xfrm>
              <a:off x="11430001" y="0"/>
              <a:ext cx="380999" cy="533400"/>
            </a:xfrm>
            <a:prstGeom prst="roundRect">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DA66CC4-859A-7F0A-1568-608648DEDED9}"/>
                </a:ext>
              </a:extLst>
            </p:cNvPr>
            <p:cNvSpPr/>
            <p:nvPr userDrawn="1"/>
          </p:nvSpPr>
          <p:spPr>
            <a:xfrm>
              <a:off x="11811001" y="0"/>
              <a:ext cx="380999" cy="533400"/>
            </a:xfrm>
            <a:prstGeom prst="roundRect">
              <a:avLst>
                <a:gd name="adj" fmla="val 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96F7494-3D95-9671-D6CF-793D1D5B6A69}"/>
              </a:ext>
            </a:extLst>
          </p:cNvPr>
          <p:cNvGrpSpPr/>
          <p:nvPr userDrawn="1"/>
        </p:nvGrpSpPr>
        <p:grpSpPr>
          <a:xfrm>
            <a:off x="11896725" y="0"/>
            <a:ext cx="304800" cy="533400"/>
            <a:chOff x="11430001" y="0"/>
            <a:chExt cx="761999" cy="533400"/>
          </a:xfrm>
        </p:grpSpPr>
        <p:sp>
          <p:nvSpPr>
            <p:cNvPr id="23" name="Rectangle: Rounded Corners 22">
              <a:extLst>
                <a:ext uri="{FF2B5EF4-FFF2-40B4-BE49-F238E27FC236}">
                  <a16:creationId xmlns:a16="http://schemas.microsoft.com/office/drawing/2014/main" id="{36EBB3E9-8858-D29B-AA73-A2D10226129C}"/>
                </a:ext>
              </a:extLst>
            </p:cNvPr>
            <p:cNvSpPr/>
            <p:nvPr userDrawn="1"/>
          </p:nvSpPr>
          <p:spPr>
            <a:xfrm>
              <a:off x="11430001" y="0"/>
              <a:ext cx="380999" cy="533400"/>
            </a:xfrm>
            <a:prstGeom prst="roundRect">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A47388A-B6B3-1CDD-266E-1095845B2B38}"/>
                </a:ext>
              </a:extLst>
            </p:cNvPr>
            <p:cNvSpPr/>
            <p:nvPr userDrawn="1"/>
          </p:nvSpPr>
          <p:spPr>
            <a:xfrm>
              <a:off x="11811001" y="0"/>
              <a:ext cx="380999" cy="533400"/>
            </a:xfrm>
            <a:prstGeom prst="roundRect">
              <a:avLst>
                <a:gd name="adj" fmla="val 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5"/>
    </p:custDataLst>
    <p:extLst>
      <p:ext uri="{BB962C8B-B14F-4D97-AF65-F5344CB8AC3E}">
        <p14:creationId xmlns:p14="http://schemas.microsoft.com/office/powerpoint/2010/main" val="30872018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13"/>
    </p:custDataLst>
    <p:extLst>
      <p:ext uri="{BB962C8B-B14F-4D97-AF65-F5344CB8AC3E}">
        <p14:creationId xmlns:p14="http://schemas.microsoft.com/office/powerpoint/2010/main" val="226923226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jpg"/><Relationship Id="rId2" Type="http://schemas.openxmlformats.org/officeDocument/2006/relationships/slideLayout" Target="../slideLayouts/slideLayout10.xml"/><Relationship Id="rId1" Type="http://schemas.openxmlformats.org/officeDocument/2006/relationships/tags" Target="../tags/tag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www.shopify.com/in/blog/ai-ecommerce" TargetMode="Externa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hyperlink" Target="https://www.clarity-ventures.com/artificial-intelligence-ecommerce"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hyperlink" Target="https://www.iconpacks.net/icons/free-icons-6/free-generative-artificial-intelligence-icon-22109-thumb.png"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stretch>
              <a:fillRect/>
            </a:stretch>
          </a:blipFill>
        </p:spPr>
        <p:txBody>
          <a:bodyPr/>
          <a:lstStyle/>
          <a:p>
            <a:endParaRPr lang="en-US" sz="1200"/>
          </a:p>
        </p:txBody>
      </p:sp>
      <p:grpSp>
        <p:nvGrpSpPr>
          <p:cNvPr id="4" name="Group 4"/>
          <p:cNvGrpSpPr/>
          <p:nvPr/>
        </p:nvGrpSpPr>
        <p:grpSpPr>
          <a:xfrm>
            <a:off x="953590" y="4839984"/>
            <a:ext cx="1832889" cy="1832889"/>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0"/>
              </a:gradFill>
              <a:prstDash val="solid"/>
              <a:miter/>
            </a:ln>
          </p:spPr>
          <p:txBody>
            <a:bodyPr/>
            <a:lstStyle/>
            <a:p>
              <a:endParaRPr lang="en-US" sz="1200"/>
            </a:p>
          </p:txBody>
        </p:sp>
        <p:sp>
          <p:nvSpPr>
            <p:cNvPr id="6" name="TextBox 6"/>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sp>
        <p:nvSpPr>
          <p:cNvPr id="7" name="Freeform 7"/>
          <p:cNvSpPr/>
          <p:nvPr/>
        </p:nvSpPr>
        <p:spPr>
          <a:xfrm>
            <a:off x="3222193" y="2050368"/>
            <a:ext cx="4876800" cy="2145792"/>
          </a:xfrm>
          <a:custGeom>
            <a:avLst/>
            <a:gdLst/>
            <a:ahLst/>
            <a:cxnLst/>
            <a:rect l="l" t="t" r="r" b="b"/>
            <a:pathLst>
              <a:path w="7315200" h="3218688">
                <a:moveTo>
                  <a:pt x="0" y="0"/>
                </a:moveTo>
                <a:lnTo>
                  <a:pt x="7315200" y="0"/>
                </a:lnTo>
                <a:lnTo>
                  <a:pt x="7315200" y="3218688"/>
                </a:lnTo>
                <a:lnTo>
                  <a:pt x="0" y="3218688"/>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en-US" sz="1200"/>
          </a:p>
        </p:txBody>
      </p:sp>
      <p:grpSp>
        <p:nvGrpSpPr>
          <p:cNvPr id="8" name="Group 8"/>
          <p:cNvGrpSpPr/>
          <p:nvPr/>
        </p:nvGrpSpPr>
        <p:grpSpPr>
          <a:xfrm>
            <a:off x="2111265" y="3729055"/>
            <a:ext cx="2221859" cy="222185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0"/>
              </a:gradFill>
              <a:prstDash val="solid"/>
              <a:miter/>
            </a:ln>
          </p:spPr>
          <p:txBody>
            <a:bodyPr/>
            <a:lstStyle/>
            <a:p>
              <a:endParaRPr lang="en-US" sz="1200"/>
            </a:p>
          </p:txBody>
        </p:sp>
        <p:sp>
          <p:nvSpPr>
            <p:cNvPr id="10" name="TextBox 10"/>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sp>
        <p:nvSpPr>
          <p:cNvPr id="12" name="Freeform 12"/>
          <p:cNvSpPr/>
          <p:nvPr/>
        </p:nvSpPr>
        <p:spPr>
          <a:xfrm>
            <a:off x="-2139503" y="2463118"/>
            <a:ext cx="5245456" cy="5245456"/>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AAC7E9">
                  <a:alpha val="100000"/>
                </a:srgbClr>
              </a:gs>
              <a:gs pos="100000">
                <a:srgbClr val="224367">
                  <a:alpha val="100000"/>
                </a:srgbClr>
              </a:gs>
            </a:gsLst>
            <a:lin ang="5400000"/>
          </a:gradFill>
        </p:spPr>
        <p:txBody>
          <a:bodyPr/>
          <a:lstStyle/>
          <a:p>
            <a:endParaRPr lang="en-US" sz="1200"/>
          </a:p>
        </p:txBody>
      </p:sp>
      <p:sp>
        <p:nvSpPr>
          <p:cNvPr id="13" name="TextBox 13"/>
          <p:cNvSpPr txBox="1"/>
          <p:nvPr/>
        </p:nvSpPr>
        <p:spPr>
          <a:xfrm>
            <a:off x="-1237941" y="2872919"/>
            <a:ext cx="3442331" cy="3934092"/>
          </a:xfrm>
          <a:prstGeom prst="rect">
            <a:avLst/>
          </a:prstGeom>
        </p:spPr>
        <p:txBody>
          <a:bodyPr lIns="33867" tIns="33867" rIns="33867" bIns="33867" rtlCol="0" anchor="ctr"/>
          <a:lstStyle/>
          <a:p>
            <a:pPr algn="ctr">
              <a:lnSpc>
                <a:spcPts val="2169"/>
              </a:lnSpc>
            </a:pPr>
            <a:endParaRPr sz="1200"/>
          </a:p>
        </p:txBody>
      </p:sp>
      <p:grpSp>
        <p:nvGrpSpPr>
          <p:cNvPr id="20" name="Group 20"/>
          <p:cNvGrpSpPr/>
          <p:nvPr/>
        </p:nvGrpSpPr>
        <p:grpSpPr>
          <a:xfrm>
            <a:off x="11506200" y="4569956"/>
            <a:ext cx="1832889" cy="183288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5400000"/>
              </a:gradFill>
              <a:prstDash val="solid"/>
              <a:miter/>
            </a:ln>
          </p:spPr>
          <p:txBody>
            <a:bodyPr/>
            <a:lstStyle/>
            <a:p>
              <a:endParaRPr lang="en-US" sz="1200"/>
            </a:p>
          </p:txBody>
        </p:sp>
        <p:sp>
          <p:nvSpPr>
            <p:cNvPr id="22" name="TextBox 22"/>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grpSp>
        <p:nvGrpSpPr>
          <p:cNvPr id="23" name="Group 23"/>
          <p:cNvGrpSpPr/>
          <p:nvPr/>
        </p:nvGrpSpPr>
        <p:grpSpPr>
          <a:xfrm rot="5400000">
            <a:off x="11293948" y="3692905"/>
            <a:ext cx="5245456" cy="524545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07BA7">
                    <a:alpha val="100000"/>
                  </a:srgbClr>
                </a:gs>
                <a:gs pos="100000">
                  <a:srgbClr val="224367">
                    <a:alpha val="100000"/>
                  </a:srgbClr>
                </a:gs>
              </a:gsLst>
              <a:lin ang="0"/>
            </a:gradFill>
          </p:spPr>
          <p:txBody>
            <a:bodyPr/>
            <a:lstStyle/>
            <a:p>
              <a:endParaRPr lang="en-US" sz="1200"/>
            </a:p>
          </p:txBody>
        </p:sp>
        <p:sp>
          <p:nvSpPr>
            <p:cNvPr id="25" name="TextBox 25"/>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grpSp>
        <p:nvGrpSpPr>
          <p:cNvPr id="26" name="Group 26"/>
          <p:cNvGrpSpPr/>
          <p:nvPr/>
        </p:nvGrpSpPr>
        <p:grpSpPr>
          <a:xfrm>
            <a:off x="4333124" y="-1188269"/>
            <a:ext cx="1832889" cy="183288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5400000"/>
              </a:gradFill>
              <a:prstDash val="solid"/>
              <a:miter/>
            </a:ln>
          </p:spPr>
          <p:txBody>
            <a:bodyPr/>
            <a:lstStyle/>
            <a:p>
              <a:endParaRPr lang="en-US" sz="1200"/>
            </a:p>
          </p:txBody>
        </p:sp>
        <p:sp>
          <p:nvSpPr>
            <p:cNvPr id="28" name="TextBox 28"/>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sp>
        <p:nvSpPr>
          <p:cNvPr id="30" name="Freeform 30"/>
          <p:cNvSpPr/>
          <p:nvPr/>
        </p:nvSpPr>
        <p:spPr>
          <a:xfrm>
            <a:off x="850544" y="-525207"/>
            <a:ext cx="5245456" cy="5245456"/>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F9BE13"/>
          </a:solidFill>
        </p:spPr>
        <p:txBody>
          <a:bodyPr/>
          <a:lstStyle/>
          <a:p>
            <a:endParaRPr lang="en-US" sz="1200"/>
          </a:p>
        </p:txBody>
      </p:sp>
      <p:sp>
        <p:nvSpPr>
          <p:cNvPr id="31" name="TextBox 31"/>
          <p:cNvSpPr txBox="1"/>
          <p:nvPr/>
        </p:nvSpPr>
        <p:spPr>
          <a:xfrm>
            <a:off x="1752107" y="-115406"/>
            <a:ext cx="3442331" cy="3934092"/>
          </a:xfrm>
          <a:prstGeom prst="rect">
            <a:avLst/>
          </a:prstGeom>
        </p:spPr>
        <p:txBody>
          <a:bodyPr lIns="33867" tIns="33867" rIns="33867" bIns="33867" rtlCol="0" anchor="ctr"/>
          <a:lstStyle/>
          <a:p>
            <a:pPr algn="ctr">
              <a:lnSpc>
                <a:spcPts val="2169"/>
              </a:lnSpc>
            </a:pPr>
            <a:endParaRPr sz="1200"/>
          </a:p>
        </p:txBody>
      </p:sp>
      <p:grpSp>
        <p:nvGrpSpPr>
          <p:cNvPr id="32" name="Group 32"/>
          <p:cNvGrpSpPr/>
          <p:nvPr/>
        </p:nvGrpSpPr>
        <p:grpSpPr>
          <a:xfrm>
            <a:off x="850544" y="-3128299"/>
            <a:ext cx="5245456" cy="5245456"/>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07BA7">
                    <a:alpha val="100000"/>
                  </a:srgbClr>
                </a:gs>
                <a:gs pos="100000">
                  <a:srgbClr val="224367">
                    <a:alpha val="100000"/>
                  </a:srgbClr>
                </a:gs>
              </a:gsLst>
              <a:lin ang="0"/>
            </a:gradFill>
          </p:spPr>
          <p:txBody>
            <a:bodyPr/>
            <a:lstStyle/>
            <a:p>
              <a:endParaRPr lang="en-US" sz="1200"/>
            </a:p>
          </p:txBody>
        </p:sp>
        <p:sp>
          <p:nvSpPr>
            <p:cNvPr id="34" name="TextBox 34"/>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grpSp>
        <p:nvGrpSpPr>
          <p:cNvPr id="40" name="Group 40"/>
          <p:cNvGrpSpPr/>
          <p:nvPr/>
        </p:nvGrpSpPr>
        <p:grpSpPr>
          <a:xfrm>
            <a:off x="10333712" y="6409195"/>
            <a:ext cx="1832889" cy="1832889"/>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0"/>
              </a:gradFill>
              <a:prstDash val="solid"/>
              <a:miter/>
            </a:ln>
          </p:spPr>
          <p:txBody>
            <a:bodyPr/>
            <a:lstStyle/>
            <a:p>
              <a:endParaRPr lang="en-US" sz="1200"/>
            </a:p>
          </p:txBody>
        </p:sp>
        <p:sp>
          <p:nvSpPr>
            <p:cNvPr id="42" name="TextBox 42"/>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pic>
        <p:nvPicPr>
          <p:cNvPr id="45" name="Picture 44" descr="Person working with laptop and notepad">
            <a:extLst>
              <a:ext uri="{FF2B5EF4-FFF2-40B4-BE49-F238E27FC236}">
                <a16:creationId xmlns:a16="http://schemas.microsoft.com/office/drawing/2014/main" id="{1E60AAE9-5643-07E1-0BD2-B447F7083C71}"/>
              </a:ext>
            </a:extLst>
          </p:cNvPr>
          <p:cNvPicPr>
            <a:picLocks noChangeAspect="1"/>
          </p:cNvPicPr>
          <p:nvPr/>
        </p:nvPicPr>
        <p:blipFill rotWithShape="1">
          <a:blip r:embed="rId7">
            <a:extLst>
              <a:ext uri="{28A0092B-C50C-407E-A947-70E740481C1C}">
                <a14:useLocalDpi xmlns:a14="http://schemas.microsoft.com/office/drawing/2010/main" val="0"/>
              </a:ext>
            </a:extLst>
          </a:blip>
          <a:srcRect l="25699" t="702" r="7553" b="-702"/>
          <a:stretch>
            <a:fillRect/>
          </a:stretch>
        </p:blipFill>
        <p:spPr>
          <a:xfrm>
            <a:off x="-1847021" y="-1600200"/>
            <a:ext cx="7433191" cy="7433191"/>
          </a:xfrm>
          <a:prstGeom prst="diamond">
            <a:avLst/>
          </a:prstGeom>
          <a:ln w="152400">
            <a:solidFill>
              <a:schemeClr val="bg1"/>
            </a:solidFill>
          </a:ln>
        </p:spPr>
      </p:pic>
      <p:pic>
        <p:nvPicPr>
          <p:cNvPr id="46" name="Picture 45" descr="A close up of a logo&#10;&#10;Description automatically generated">
            <a:extLst>
              <a:ext uri="{FF2B5EF4-FFF2-40B4-BE49-F238E27FC236}">
                <a16:creationId xmlns:a16="http://schemas.microsoft.com/office/drawing/2014/main" id="{1F12B121-E782-785C-AB3C-4EED4E66E3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0574" y="212696"/>
            <a:ext cx="1694805" cy="551224"/>
          </a:xfrm>
          <a:prstGeom prst="rect">
            <a:avLst/>
          </a:prstGeom>
        </p:spPr>
      </p:pic>
      <p:sp>
        <p:nvSpPr>
          <p:cNvPr id="37" name="TextBox 36">
            <a:extLst>
              <a:ext uri="{FF2B5EF4-FFF2-40B4-BE49-F238E27FC236}">
                <a16:creationId xmlns:a16="http://schemas.microsoft.com/office/drawing/2014/main" id="{DD4466D4-A665-0E1A-D490-636E5E52C17E}"/>
              </a:ext>
            </a:extLst>
          </p:cNvPr>
          <p:cNvSpPr txBox="1"/>
          <p:nvPr/>
        </p:nvSpPr>
        <p:spPr>
          <a:xfrm>
            <a:off x="6024566" y="2081857"/>
            <a:ext cx="4300786" cy="1938992"/>
          </a:xfrm>
          <a:prstGeom prst="rect">
            <a:avLst/>
          </a:prstGeom>
          <a:noFill/>
        </p:spPr>
        <p:txBody>
          <a:bodyPr wrap="square" lIns="91440" tIns="45720" rIns="91440" bIns="45720" rtlCol="0" anchor="t">
            <a:spAutoFit/>
          </a:bodyPr>
          <a:lstStyle/>
          <a:p>
            <a:pPr algn="ctr">
              <a:buClr>
                <a:srgbClr val="000000"/>
              </a:buClr>
              <a:buFont typeface="Arial"/>
              <a:buNone/>
            </a:pPr>
            <a:r>
              <a:rPr lang="en-US" sz="4000" b="1" kern="0" dirty="0">
                <a:latin typeface="Arial"/>
                <a:cs typeface="Arial"/>
                <a:sym typeface="Arial"/>
              </a:rPr>
              <a:t>Next Gen Employability Program</a:t>
            </a:r>
          </a:p>
        </p:txBody>
      </p:sp>
      <p:sp>
        <p:nvSpPr>
          <p:cNvPr id="38" name="TextBox 37">
            <a:extLst>
              <a:ext uri="{FF2B5EF4-FFF2-40B4-BE49-F238E27FC236}">
                <a16:creationId xmlns:a16="http://schemas.microsoft.com/office/drawing/2014/main" id="{F16A2810-3E2D-0A4B-1B73-D4EEBB8E4FD9}"/>
              </a:ext>
            </a:extLst>
          </p:cNvPr>
          <p:cNvSpPr txBox="1"/>
          <p:nvPr/>
        </p:nvSpPr>
        <p:spPr>
          <a:xfrm>
            <a:off x="5304917" y="4196041"/>
            <a:ext cx="5648959" cy="1169551"/>
          </a:xfrm>
          <a:prstGeom prst="rect">
            <a:avLst/>
          </a:prstGeom>
          <a:noFill/>
        </p:spPr>
        <p:txBody>
          <a:bodyPr wrap="square" rtlCol="0">
            <a:spAutoFit/>
          </a:bodyPr>
          <a:lstStyle/>
          <a:p>
            <a:pPr algn="ctr">
              <a:buClr>
                <a:srgbClr val="000000"/>
              </a:buClr>
              <a:buFont typeface="Arial"/>
              <a:buNone/>
            </a:pPr>
            <a:r>
              <a:rPr lang="en-US" sz="3500" b="1" kern="0" dirty="0">
                <a:solidFill>
                  <a:srgbClr val="F9BE13"/>
                </a:solidFill>
                <a:latin typeface="Arial"/>
                <a:cs typeface="Arial"/>
                <a:sym typeface="Arial"/>
              </a:rPr>
              <a:t>Faculty Development Program</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18217"/>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Rapid content generation at scale.</a:t>
            </a:r>
          </a:p>
          <a:p>
            <a:pPr>
              <a:spcBef>
                <a:spcPts val="0"/>
              </a:spcBef>
              <a:spcAft>
                <a:spcPts val="800"/>
              </a:spcAft>
            </a:pPr>
            <a:r>
              <a:rPr lang="en-US" sz="1800" dirty="0">
                <a:latin typeface="Arial" panose="020B0604020202020204" pitchFamily="34" charset="0"/>
                <a:cs typeface="Arial" panose="020B0604020202020204" pitchFamily="34" charset="0"/>
              </a:rPr>
              <a:t>Personalized and theme-aligned customer experience.</a:t>
            </a:r>
          </a:p>
          <a:p>
            <a:pPr>
              <a:spcBef>
                <a:spcPts val="0"/>
              </a:spcBef>
              <a:spcAft>
                <a:spcPts val="800"/>
              </a:spcAft>
            </a:pPr>
            <a:r>
              <a:rPr lang="en-US" sz="1800" dirty="0">
                <a:latin typeface="Arial" panose="020B0604020202020204" pitchFamily="34" charset="0"/>
                <a:cs typeface="Arial" panose="020B0604020202020204" pitchFamily="34" charset="0"/>
              </a:rPr>
              <a:t>Reduced manual effort and operational cost.</a:t>
            </a:r>
          </a:p>
          <a:p>
            <a:pPr>
              <a:spcBef>
                <a:spcPts val="0"/>
              </a:spcBef>
              <a:spcAft>
                <a:spcPts val="800"/>
              </a:spcAft>
            </a:pPr>
            <a:r>
              <a:rPr lang="en-US" sz="1800" dirty="0">
                <a:latin typeface="Arial" panose="020B0604020202020204" pitchFamily="34" charset="0"/>
                <a:cs typeface="Arial" panose="020B0604020202020204" pitchFamily="34" charset="0"/>
              </a:rPr>
              <a:t>Multilingual and SEO-optimized content.</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492571" cy="307777"/>
            </a:xfrm>
            <a:prstGeom prst="rect">
              <a:avLst/>
            </a:prstGeom>
            <a:noFill/>
          </p:spPr>
          <p:txBody>
            <a:bodyPr wrap="none" rtlCol="0">
              <a:spAutoFit/>
            </a:bodyPr>
            <a:lstStyle/>
            <a:p>
              <a:r>
                <a:rPr lang="en-US" sz="1400" dirty="0">
                  <a:solidFill>
                    <a:srgbClr val="0000FF"/>
                  </a:solidFill>
                </a:rPr>
                <a:t>Icon</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49840"/>
            <a:ext cx="6096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Benefits of using Generative AI in E-Commerce</a:t>
            </a:r>
          </a:p>
        </p:txBody>
      </p:sp>
      <p:pic>
        <p:nvPicPr>
          <p:cNvPr id="3" name="Picture 2"/>
          <p:cNvPicPr>
            <a:picLocks noChangeAspect="1"/>
          </p:cNvPicPr>
          <p:nvPr/>
        </p:nvPicPr>
        <p:blipFill>
          <a:blip r:embed="rId4"/>
          <a:stretch>
            <a:fillRect/>
          </a:stretch>
        </p:blipFill>
        <p:spPr>
          <a:xfrm>
            <a:off x="7162800" y="1748364"/>
            <a:ext cx="3600000" cy="3600000"/>
          </a:xfrm>
          <a:prstGeom prst="rect">
            <a:avLst/>
          </a:prstGeom>
        </p:spPr>
      </p:pic>
    </p:spTree>
    <p:custDataLst>
      <p:tags r:id="rId1"/>
    </p:custDataLst>
    <p:extLst>
      <p:ext uri="{BB962C8B-B14F-4D97-AF65-F5344CB8AC3E}">
        <p14:creationId xmlns:p14="http://schemas.microsoft.com/office/powerpoint/2010/main" val="86384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54563" y="1608474"/>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Risk of inaccurate or biased content.</a:t>
            </a:r>
          </a:p>
          <a:p>
            <a:pPr>
              <a:spcBef>
                <a:spcPts val="0"/>
              </a:spcBef>
              <a:spcAft>
                <a:spcPts val="800"/>
              </a:spcAft>
            </a:pPr>
            <a:r>
              <a:rPr lang="en-US" sz="1800" dirty="0">
                <a:latin typeface="Arial" panose="020B0604020202020204" pitchFamily="34" charset="0"/>
                <a:cs typeface="Arial" panose="020B0604020202020204" pitchFamily="34" charset="0"/>
              </a:rPr>
              <a:t>Quality control and brand consistency.</a:t>
            </a:r>
          </a:p>
          <a:p>
            <a:pPr>
              <a:spcBef>
                <a:spcPts val="0"/>
              </a:spcBef>
              <a:spcAft>
                <a:spcPts val="800"/>
              </a:spcAft>
            </a:pPr>
            <a:r>
              <a:rPr lang="en-US" sz="1800" dirty="0">
                <a:latin typeface="Arial" panose="020B0604020202020204" pitchFamily="34" charset="0"/>
                <a:cs typeface="Arial" panose="020B0604020202020204" pitchFamily="34" charset="0"/>
              </a:rPr>
              <a:t>Dependency on external APIs or model reliability.</a:t>
            </a:r>
          </a:p>
          <a:p>
            <a:pPr>
              <a:spcBef>
                <a:spcPts val="0"/>
              </a:spcBef>
              <a:spcAft>
                <a:spcPts val="800"/>
              </a:spcAft>
            </a:pPr>
            <a:r>
              <a:rPr lang="en-US" sz="1800" dirty="0">
                <a:latin typeface="Arial" panose="020B0604020202020204" pitchFamily="34" charset="0"/>
                <a:cs typeface="Arial" panose="020B0604020202020204" pitchFamily="34" charset="0"/>
              </a:rPr>
              <a:t>Data privacy and regulatory concerns.</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492571" cy="307777"/>
            </a:xfrm>
            <a:prstGeom prst="rect">
              <a:avLst/>
            </a:prstGeom>
            <a:noFill/>
          </p:spPr>
          <p:txBody>
            <a:bodyPr wrap="none" rtlCol="0">
              <a:spAutoFit/>
            </a:bodyPr>
            <a:lstStyle/>
            <a:p>
              <a:r>
                <a:rPr lang="en-US" sz="1400" dirty="0">
                  <a:solidFill>
                    <a:srgbClr val="0000FF"/>
                  </a:solidFill>
                </a:rPr>
                <a:t>Icon</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54563" y="1151832"/>
            <a:ext cx="63246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Challenges of using Generative AI in E-Commerce</a:t>
            </a:r>
          </a:p>
          <a:p>
            <a:pPr algn="l"/>
            <a:endParaRPr lang="en-US" sz="2000" b="1"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a:stretch>
            <a:fillRect/>
          </a:stretch>
        </p:blipFill>
        <p:spPr>
          <a:xfrm>
            <a:off x="7162800" y="1900893"/>
            <a:ext cx="3600000" cy="3600000"/>
          </a:xfrm>
          <a:prstGeom prst="rect">
            <a:avLst/>
          </a:prstGeom>
        </p:spPr>
      </p:pic>
    </p:spTree>
    <p:custDataLst>
      <p:tags r:id="rId1"/>
    </p:custDataLst>
    <p:extLst>
      <p:ext uri="{BB962C8B-B14F-4D97-AF65-F5344CB8AC3E}">
        <p14:creationId xmlns:p14="http://schemas.microsoft.com/office/powerpoint/2010/main" val="236936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576080"/>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Generative AI enables scalable and dynamic content generation.</a:t>
            </a:r>
          </a:p>
          <a:p>
            <a:pPr>
              <a:spcBef>
                <a:spcPts val="0"/>
              </a:spcBef>
              <a:spcAft>
                <a:spcPts val="800"/>
              </a:spcAft>
            </a:pPr>
            <a:r>
              <a:rPr lang="en-US" sz="1800" dirty="0">
                <a:latin typeface="Arial" panose="020B0604020202020204" pitchFamily="34" charset="0"/>
                <a:cs typeface="Arial" panose="020B0604020202020204" pitchFamily="34" charset="0"/>
              </a:rPr>
              <a:t>Critical for personalized, theme-based E-commerce experiences.</a:t>
            </a:r>
          </a:p>
          <a:p>
            <a:pPr>
              <a:spcBef>
                <a:spcPts val="0"/>
              </a:spcBef>
              <a:spcAft>
                <a:spcPts val="800"/>
              </a:spcAft>
            </a:pPr>
            <a:r>
              <a:rPr lang="en-US" sz="1800" dirty="0">
                <a:latin typeface="Arial" panose="020B0604020202020204" pitchFamily="34" charset="0"/>
                <a:cs typeface="Arial" panose="020B0604020202020204" pitchFamily="34" charset="0"/>
              </a:rPr>
              <a:t>Tools like ChatGPT, Copilot, Streamlit, etc. simplify development.</a:t>
            </a:r>
          </a:p>
          <a:p>
            <a:pPr>
              <a:spcBef>
                <a:spcPts val="0"/>
              </a:spcBef>
              <a:spcAft>
                <a:spcPts val="800"/>
              </a:spcAft>
            </a:pPr>
            <a:r>
              <a:rPr lang="en-US" sz="1800" dirty="0">
                <a:latin typeface="Arial" panose="020B0604020202020204" pitchFamily="34" charset="0"/>
                <a:cs typeface="Arial" panose="020B0604020202020204" pitchFamily="34" charset="0"/>
              </a:rPr>
              <a:t>Domain understanding is essential for quality and accuracy.</a:t>
            </a:r>
          </a:p>
          <a:p>
            <a:pPr>
              <a:spcBef>
                <a:spcPts val="0"/>
              </a:spcBef>
              <a:spcAft>
                <a:spcPts val="800"/>
              </a:spcAft>
            </a:pPr>
            <a:r>
              <a:rPr lang="en-US" sz="1800" dirty="0">
                <a:latin typeface="Arial" panose="020B0604020202020204" pitchFamily="34" charset="0"/>
                <a:cs typeface="Arial" panose="020B0604020202020204" pitchFamily="34" charset="0"/>
              </a:rPr>
              <a:t>Balanced adoption ensures efficiency without losing control.</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492571" cy="307777"/>
            </a:xfrm>
            <a:prstGeom prst="rect">
              <a:avLst/>
            </a:prstGeom>
            <a:noFill/>
          </p:spPr>
          <p:txBody>
            <a:bodyPr wrap="none" rtlCol="0">
              <a:spAutoFit/>
            </a:bodyPr>
            <a:lstStyle/>
            <a:p>
              <a:r>
                <a:rPr lang="en-US" sz="1400" dirty="0">
                  <a:solidFill>
                    <a:srgbClr val="0000FF"/>
                  </a:solidFill>
                </a:rPr>
                <a:t>Icon</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70905"/>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Conclusion</a:t>
            </a:r>
          </a:p>
        </p:txBody>
      </p:sp>
      <p:pic>
        <p:nvPicPr>
          <p:cNvPr id="3" name="Picture 2"/>
          <p:cNvPicPr>
            <a:picLocks noChangeAspect="1"/>
          </p:cNvPicPr>
          <p:nvPr/>
        </p:nvPicPr>
        <p:blipFill>
          <a:blip r:embed="rId4"/>
          <a:stretch>
            <a:fillRect/>
          </a:stretch>
        </p:blipFill>
        <p:spPr>
          <a:xfrm>
            <a:off x="7086600" y="1748364"/>
            <a:ext cx="3600000" cy="3600000"/>
          </a:xfrm>
          <a:prstGeom prst="rect">
            <a:avLst/>
          </a:prstGeom>
        </p:spPr>
      </p:pic>
    </p:spTree>
    <p:custDataLst>
      <p:tags r:id="rId1"/>
    </p:custDataLst>
    <p:extLst>
      <p:ext uri="{BB962C8B-B14F-4D97-AF65-F5344CB8AC3E}">
        <p14:creationId xmlns:p14="http://schemas.microsoft.com/office/powerpoint/2010/main" val="99838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1112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Reference</a:t>
            </a:r>
          </a:p>
        </p:txBody>
      </p:sp>
      <p:sp>
        <p:nvSpPr>
          <p:cNvPr id="8" name="Text Placeholder 4">
            <a:extLst>
              <a:ext uri="{FF2B5EF4-FFF2-40B4-BE49-F238E27FC236}">
                <a16:creationId xmlns:a16="http://schemas.microsoft.com/office/drawing/2014/main" id="{8FB8E816-E868-A86A-9AC1-52D61C79325A}"/>
              </a:ext>
            </a:extLst>
          </p:cNvPr>
          <p:cNvSpPr txBox="1">
            <a:spLocks/>
          </p:cNvSpPr>
          <p:nvPr/>
        </p:nvSpPr>
        <p:spPr>
          <a:xfrm>
            <a:off x="381000" y="1196050"/>
            <a:ext cx="11582400" cy="322355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marL="228600" indent="-228600">
              <a:spcBef>
                <a:spcPts val="0"/>
              </a:spcBef>
              <a:spcAft>
                <a:spcPts val="800"/>
              </a:spcAft>
            </a:pPr>
            <a:r>
              <a:rPr lang="en-US" sz="1800" dirty="0">
                <a:latin typeface="Arial" panose="020B0604020202020204" pitchFamily="34" charset="0"/>
                <a:cs typeface="Arial" panose="020B0604020202020204" pitchFamily="34" charset="0"/>
              </a:rPr>
              <a:t>AI in Ecommerce 2025: 7 Use Cases &amp; A Complete Guide. (2025, June 25). Shopify. </a:t>
            </a:r>
            <a:r>
              <a:rPr lang="en-US" sz="1800" dirty="0">
                <a:latin typeface="Arial" panose="020B0604020202020204" pitchFamily="34" charset="0"/>
                <a:cs typeface="Arial" panose="020B0604020202020204" pitchFamily="34" charset="0"/>
                <a:hlinkClick r:id="rId3"/>
              </a:rPr>
              <a:t>https://www.shopify.com/in/blog/ai-ecommerce</a:t>
            </a:r>
            <a:endParaRPr lang="en-US" sz="1800" dirty="0">
              <a:latin typeface="Arial" panose="020B0604020202020204" pitchFamily="34" charset="0"/>
              <a:cs typeface="Arial" panose="020B0604020202020204" pitchFamily="34" charset="0"/>
            </a:endParaRPr>
          </a:p>
          <a:p>
            <a:pPr marL="228600" indent="-228600">
              <a:spcBef>
                <a:spcPts val="0"/>
              </a:spcBef>
              <a:spcAft>
                <a:spcPts val="800"/>
              </a:spcAft>
            </a:pPr>
            <a:r>
              <a:rPr lang="en-US" sz="1800" dirty="0">
                <a:latin typeface="Arial" panose="020B0604020202020204" pitchFamily="34" charset="0"/>
                <a:cs typeface="Arial" panose="020B0604020202020204" pitchFamily="34" charset="0"/>
              </a:rPr>
              <a:t>AI in </a:t>
            </a:r>
            <a:r>
              <a:rPr lang="en-US" sz="1800" dirty="0" err="1">
                <a:latin typeface="Arial" panose="020B0604020202020204" pitchFamily="34" charset="0"/>
                <a:cs typeface="Arial" panose="020B0604020202020204" pitchFamily="34" charset="0"/>
              </a:rPr>
              <a:t>eCommerce</a:t>
            </a:r>
            <a:r>
              <a:rPr lang="en-US" sz="1800" dirty="0">
                <a:latin typeface="Arial" panose="020B0604020202020204" pitchFamily="34" charset="0"/>
                <a:cs typeface="Arial" panose="020B0604020202020204" pitchFamily="34" charset="0"/>
              </a:rPr>
              <a:t>: How Artificial Intelligence in </a:t>
            </a:r>
            <a:r>
              <a:rPr lang="en-US" sz="1800" dirty="0" err="1">
                <a:latin typeface="Arial" panose="020B0604020202020204" pitchFamily="34" charset="0"/>
                <a:cs typeface="Arial" panose="020B0604020202020204" pitchFamily="34" charset="0"/>
              </a:rPr>
              <a:t>eCommerce</a:t>
            </a:r>
            <a:r>
              <a:rPr lang="en-US" sz="1800" dirty="0">
                <a:latin typeface="Arial" panose="020B0604020202020204" pitchFamily="34" charset="0"/>
                <a:cs typeface="Arial" panose="020B0604020202020204" pitchFamily="34" charset="0"/>
              </a:rPr>
              <a:t> Works. (2025, January 1). </a:t>
            </a:r>
            <a:r>
              <a:rPr lang="en-US" sz="1800" dirty="0">
                <a:latin typeface="Arial" panose="020B0604020202020204" pitchFamily="34" charset="0"/>
                <a:cs typeface="Arial" panose="020B0604020202020204" pitchFamily="34" charset="0"/>
                <a:hlinkClick r:id="rId4"/>
              </a:rPr>
              <a:t>https://www.clarity-ventures.com/artificial-intelligence-ecommerce</a:t>
            </a:r>
            <a:endParaRPr lang="en-US" sz="18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71713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3">
            <a:extLst>
              <a:ext uri="{FF2B5EF4-FFF2-40B4-BE49-F238E27FC236}">
                <a16:creationId xmlns:a16="http://schemas.microsoft.com/office/drawing/2014/main" id="{0E178734-7E1D-0740-E039-E64D8B06102C}"/>
              </a:ext>
            </a:extLst>
          </p:cNvPr>
          <p:cNvSpPr txBox="1">
            <a:spLocks/>
          </p:cNvSpPr>
          <p:nvPr/>
        </p:nvSpPr>
        <p:spPr>
          <a:xfrm>
            <a:off x="4230058" y="2971800"/>
            <a:ext cx="3770942" cy="990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r>
              <a:rPr lang="en-US" sz="5000" b="1" dirty="0">
                <a:solidFill>
                  <a:srgbClr val="002060"/>
                </a:solidFill>
                <a:latin typeface="Arial" panose="020B0604020202020204" pitchFamily="34"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21902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05505-AEC7-358C-0EF9-EF61EFF21F6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C59BB45-663F-93B8-F1E1-85162698EB15}"/>
              </a:ext>
            </a:extLst>
          </p:cNvPr>
          <p:cNvSpPr txBox="1"/>
          <p:nvPr/>
        </p:nvSpPr>
        <p:spPr>
          <a:xfrm>
            <a:off x="5181600" y="4495800"/>
            <a:ext cx="1828800" cy="400110"/>
          </a:xfrm>
          <a:prstGeom prst="rect">
            <a:avLst/>
          </a:prstGeom>
          <a:noFill/>
        </p:spPr>
        <p:txBody>
          <a:bodyPr wrap="square">
            <a:spAutoFit/>
          </a:bodyPr>
          <a:lstStyle/>
          <a:p>
            <a:pPr algn="ctr"/>
            <a:r>
              <a:rPr lang="en-US" sz="2000" b="1" dirty="0">
                <a:latin typeface="Arial" panose="020B0604020202020204" pitchFamily="34" charset="0"/>
                <a:cs typeface="Arial" panose="020B0604020202020204" pitchFamily="34" charset="0"/>
              </a:rPr>
              <a:t>DISCLAIMER</a:t>
            </a:r>
          </a:p>
        </p:txBody>
      </p:sp>
      <p:sp>
        <p:nvSpPr>
          <p:cNvPr id="9" name="TextBox 8">
            <a:extLst>
              <a:ext uri="{FF2B5EF4-FFF2-40B4-BE49-F238E27FC236}">
                <a16:creationId xmlns:a16="http://schemas.microsoft.com/office/drawing/2014/main" id="{0BE0182C-C2E4-AB4D-F165-672C44EA8A3B}"/>
              </a:ext>
            </a:extLst>
          </p:cNvPr>
          <p:cNvSpPr txBox="1"/>
          <p:nvPr/>
        </p:nvSpPr>
        <p:spPr>
          <a:xfrm>
            <a:off x="2705100" y="5029200"/>
            <a:ext cx="678180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The content is curated from online/offline resources and used for educational purpose only</a:t>
            </a:r>
          </a:p>
        </p:txBody>
      </p:sp>
      <p:grpSp>
        <p:nvGrpSpPr>
          <p:cNvPr id="8" name="Group 7">
            <a:extLst>
              <a:ext uri="{FF2B5EF4-FFF2-40B4-BE49-F238E27FC236}">
                <a16:creationId xmlns:a16="http://schemas.microsoft.com/office/drawing/2014/main" id="{4A12D025-B233-F28D-C474-1BD84E55D66F}"/>
              </a:ext>
            </a:extLst>
          </p:cNvPr>
          <p:cNvGrpSpPr/>
          <p:nvPr/>
        </p:nvGrpSpPr>
        <p:grpSpPr>
          <a:xfrm>
            <a:off x="3619500" y="1485900"/>
            <a:ext cx="4953000" cy="2857500"/>
            <a:chOff x="3619500" y="1485900"/>
            <a:chExt cx="4953000" cy="2857500"/>
          </a:xfrm>
        </p:grpSpPr>
        <p:sp>
          <p:nvSpPr>
            <p:cNvPr id="5" name="Rectangle: Rounded Corners 4">
              <a:extLst>
                <a:ext uri="{FF2B5EF4-FFF2-40B4-BE49-F238E27FC236}">
                  <a16:creationId xmlns:a16="http://schemas.microsoft.com/office/drawing/2014/main" id="{B774559D-5EE9-220D-66AF-E46228A2099E}"/>
                </a:ext>
              </a:extLst>
            </p:cNvPr>
            <p:cNvSpPr/>
            <p:nvPr/>
          </p:nvSpPr>
          <p:spPr>
            <a:xfrm>
              <a:off x="3619500" y="1828800"/>
              <a:ext cx="4953000" cy="2514600"/>
            </a:xfrm>
            <a:prstGeom prst="roundRect">
              <a:avLst>
                <a:gd name="adj" fmla="val 7500"/>
              </a:avLst>
            </a:prstGeom>
            <a:solidFill>
              <a:schemeClr val="bg1"/>
            </a:solidFill>
            <a:ln w="12700">
              <a:solidFill>
                <a:srgbClr val="F9BE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BF7B388D-5A3C-91C8-4705-E93C597FAF6E}"/>
                </a:ext>
              </a:extLst>
            </p:cNvPr>
            <p:cNvSpPr/>
            <p:nvPr/>
          </p:nvSpPr>
          <p:spPr>
            <a:xfrm>
              <a:off x="3993931" y="1485900"/>
              <a:ext cx="4204138" cy="2590800"/>
            </a:xfrm>
            <a:custGeom>
              <a:avLst/>
              <a:gdLst/>
              <a:ahLst/>
              <a:cxnLst/>
              <a:rect l="l" t="t" r="r" b="b"/>
              <a:pathLst>
                <a:path w="6677160" h="4114800">
                  <a:moveTo>
                    <a:pt x="0" y="0"/>
                  </a:moveTo>
                  <a:lnTo>
                    <a:pt x="6677160" y="0"/>
                  </a:lnTo>
                  <a:lnTo>
                    <a:pt x="66771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Tree>
    <p:custDataLst>
      <p:tags r:id="rId1"/>
    </p:custDataLst>
    <p:extLst>
      <p:ext uri="{BB962C8B-B14F-4D97-AF65-F5344CB8AC3E}">
        <p14:creationId xmlns:p14="http://schemas.microsoft.com/office/powerpoint/2010/main" val="185886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4D4B0-41C7-DDA4-FBE4-DAD880E278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0722E1-DD56-D75A-819D-997F3AC8A24A}"/>
              </a:ext>
            </a:extLst>
          </p:cNvPr>
          <p:cNvSpPr txBox="1">
            <a:spLocks/>
          </p:cNvSpPr>
          <p:nvPr/>
        </p:nvSpPr>
        <p:spPr>
          <a:xfrm>
            <a:off x="340229" y="759787"/>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Content</a:t>
            </a:r>
          </a:p>
        </p:txBody>
      </p:sp>
      <p:sp>
        <p:nvSpPr>
          <p:cNvPr id="2" name="Text Placeholder 4">
            <a:extLst>
              <a:ext uri="{FF2B5EF4-FFF2-40B4-BE49-F238E27FC236}">
                <a16:creationId xmlns:a16="http://schemas.microsoft.com/office/drawing/2014/main" id="{3EC1CF50-C44B-4663-169F-B206995360F1}"/>
              </a:ext>
            </a:extLst>
          </p:cNvPr>
          <p:cNvSpPr txBox="1">
            <a:spLocks/>
          </p:cNvSpPr>
          <p:nvPr/>
        </p:nvSpPr>
        <p:spPr>
          <a:xfrm>
            <a:off x="340228" y="1182997"/>
            <a:ext cx="5984372" cy="5003756"/>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Introduction</a:t>
            </a:r>
          </a:p>
          <a:p>
            <a:pPr>
              <a:spcBef>
                <a:spcPts val="0"/>
              </a:spcBef>
              <a:spcAft>
                <a:spcPts val="800"/>
              </a:spcAft>
            </a:pPr>
            <a:r>
              <a:rPr lang="en-US" sz="1800" dirty="0">
                <a:latin typeface="Arial" panose="020B0604020202020204" pitchFamily="34" charset="0"/>
                <a:cs typeface="Arial" panose="020B0604020202020204" pitchFamily="34" charset="0"/>
              </a:rPr>
              <a:t>Need for Generative AI in Web Development</a:t>
            </a:r>
          </a:p>
          <a:p>
            <a:pPr>
              <a:spcBef>
                <a:spcPts val="0"/>
              </a:spcBef>
              <a:spcAft>
                <a:spcPts val="800"/>
              </a:spcAft>
            </a:pPr>
            <a:r>
              <a:rPr lang="en-US" sz="1800" dirty="0">
                <a:latin typeface="Arial" panose="020B0604020202020204" pitchFamily="34" charset="0"/>
                <a:cs typeface="Arial" panose="020B0604020202020204" pitchFamily="34" charset="0"/>
              </a:rPr>
              <a:t>Generative AI Overview</a:t>
            </a:r>
          </a:p>
          <a:p>
            <a:pPr>
              <a:spcBef>
                <a:spcPts val="0"/>
              </a:spcBef>
              <a:spcAft>
                <a:spcPts val="800"/>
              </a:spcAft>
            </a:pPr>
            <a:r>
              <a:rPr lang="en-US" sz="1800" dirty="0">
                <a:latin typeface="Arial" panose="020B0604020202020204" pitchFamily="34" charset="0"/>
                <a:cs typeface="Arial" panose="020B0604020202020204" pitchFamily="34" charset="0"/>
              </a:rPr>
              <a:t>Target Domain Requirements</a:t>
            </a:r>
          </a:p>
          <a:p>
            <a:pPr>
              <a:spcBef>
                <a:spcPts val="0"/>
              </a:spcBef>
              <a:spcAft>
                <a:spcPts val="800"/>
              </a:spcAft>
            </a:pPr>
            <a:r>
              <a:rPr lang="en-US" sz="1800" dirty="0">
                <a:latin typeface="Arial" panose="020B0604020202020204" pitchFamily="34" charset="0"/>
                <a:cs typeface="Arial" panose="020B0604020202020204" pitchFamily="34" charset="0"/>
              </a:rPr>
              <a:t>Key functionalities typically needed in E-commerce apps</a:t>
            </a:r>
          </a:p>
          <a:p>
            <a:pPr>
              <a:spcBef>
                <a:spcPts val="0"/>
              </a:spcBef>
              <a:spcAft>
                <a:spcPts val="800"/>
              </a:spcAft>
            </a:pPr>
            <a:r>
              <a:rPr lang="en-US" sz="1800" dirty="0">
                <a:latin typeface="Arial" panose="020B0604020202020204" pitchFamily="34" charset="0"/>
                <a:cs typeface="Arial" panose="020B0604020202020204" pitchFamily="34" charset="0"/>
              </a:rPr>
              <a:t>Tools and Technologies Used</a:t>
            </a:r>
          </a:p>
          <a:p>
            <a:pPr>
              <a:spcBef>
                <a:spcPts val="0"/>
              </a:spcBef>
              <a:spcAft>
                <a:spcPts val="800"/>
              </a:spcAft>
            </a:pPr>
            <a:r>
              <a:rPr lang="en-US" sz="1800" dirty="0">
                <a:latin typeface="Arial" panose="020B0604020202020204" pitchFamily="34" charset="0"/>
                <a:cs typeface="Arial" panose="020B0604020202020204" pitchFamily="34" charset="0"/>
              </a:rPr>
              <a:t>Use Case Walkthrough</a:t>
            </a:r>
          </a:p>
          <a:p>
            <a:pPr>
              <a:spcBef>
                <a:spcPts val="0"/>
              </a:spcBef>
              <a:spcAft>
                <a:spcPts val="800"/>
              </a:spcAft>
            </a:pPr>
            <a:r>
              <a:rPr lang="en-US" sz="1800" dirty="0">
                <a:latin typeface="Arial" panose="020B0604020202020204" pitchFamily="34" charset="0"/>
                <a:cs typeface="Arial" panose="020B0604020202020204" pitchFamily="34" charset="0"/>
              </a:rPr>
              <a:t>Benefits and Challenges</a:t>
            </a:r>
          </a:p>
          <a:p>
            <a:pPr>
              <a:spcBef>
                <a:spcPts val="0"/>
              </a:spcBef>
              <a:spcAft>
                <a:spcPts val="800"/>
              </a:spcAft>
            </a:pPr>
            <a:r>
              <a:rPr lang="en-US" sz="1800" dirty="0">
                <a:latin typeface="Arial" panose="020B0604020202020204" pitchFamily="34" charset="0"/>
                <a:cs typeface="Arial" panose="020B0604020202020204" pitchFamily="34" charset="0"/>
              </a:rPr>
              <a:t>Conclusion</a:t>
            </a:r>
          </a:p>
        </p:txBody>
      </p:sp>
      <p:sp>
        <p:nvSpPr>
          <p:cNvPr id="10" name="Rectangle 1">
            <a:extLst>
              <a:ext uri="{FF2B5EF4-FFF2-40B4-BE49-F238E27FC236}">
                <a16:creationId xmlns:a16="http://schemas.microsoft.com/office/drawing/2014/main" id="{92CDC6E4-C34E-58DE-F34F-00E90BED1A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Freeform 4">
            <a:extLst>
              <a:ext uri="{FF2B5EF4-FFF2-40B4-BE49-F238E27FC236}">
                <a16:creationId xmlns:a16="http://schemas.microsoft.com/office/drawing/2014/main" id="{443E8E68-F152-CCEA-781B-569A37081246}"/>
              </a:ext>
            </a:extLst>
          </p:cNvPr>
          <p:cNvSpPr/>
          <p:nvPr/>
        </p:nvSpPr>
        <p:spPr>
          <a:xfrm>
            <a:off x="6629400" y="1457325"/>
            <a:ext cx="5211521" cy="3732752"/>
          </a:xfrm>
          <a:custGeom>
            <a:avLst/>
            <a:gdLst/>
            <a:ahLst/>
            <a:cxnLst/>
            <a:rect l="l" t="t" r="r" b="b"/>
            <a:pathLst>
              <a:path w="5744921" h="4114800">
                <a:moveTo>
                  <a:pt x="0" y="0"/>
                </a:moveTo>
                <a:lnTo>
                  <a:pt x="5744922" y="0"/>
                </a:lnTo>
                <a:lnTo>
                  <a:pt x="5744922" y="4114800"/>
                </a:lnTo>
                <a:lnTo>
                  <a:pt x="0" y="4114800"/>
                </a:lnTo>
                <a:lnTo>
                  <a:pt x="0" y="0"/>
                </a:lnTo>
                <a:close/>
              </a:path>
            </a:pathLst>
          </a:custGeom>
          <a:blipFill>
            <a:blip r:embed="rId3"/>
            <a:stretch>
              <a:fillRect/>
            </a:stretch>
          </a:blipFill>
        </p:spPr>
        <p:txBody>
          <a:bodyPr/>
          <a:lstStyle/>
          <a:p>
            <a:endParaRPr lang="en-US"/>
          </a:p>
        </p:txBody>
      </p:sp>
    </p:spTree>
    <p:custDataLst>
      <p:tags r:id="rId1"/>
    </p:custDataLst>
    <p:extLst>
      <p:ext uri="{BB962C8B-B14F-4D97-AF65-F5344CB8AC3E}">
        <p14:creationId xmlns:p14="http://schemas.microsoft.com/office/powerpoint/2010/main" val="22548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59229" y="1542805"/>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E-commerce relies heavily on dynamic and personalized content.</a:t>
            </a:r>
          </a:p>
          <a:p>
            <a:pPr>
              <a:spcBef>
                <a:spcPts val="0"/>
              </a:spcBef>
              <a:spcAft>
                <a:spcPts val="800"/>
              </a:spcAft>
            </a:pPr>
            <a:r>
              <a:rPr lang="en-US" sz="1800" dirty="0">
                <a:latin typeface="Arial" panose="020B0604020202020204" pitchFamily="34" charset="0"/>
                <a:cs typeface="Arial" panose="020B0604020202020204" pitchFamily="34" charset="0"/>
              </a:rPr>
              <a:t>Manual content creation is time-consuming and repetitive.</a:t>
            </a:r>
          </a:p>
          <a:p>
            <a:pPr>
              <a:spcBef>
                <a:spcPts val="0"/>
              </a:spcBef>
              <a:spcAft>
                <a:spcPts val="800"/>
              </a:spcAft>
            </a:pPr>
            <a:r>
              <a:rPr lang="en-US" sz="1800" dirty="0">
                <a:latin typeface="Arial" panose="020B0604020202020204" pitchFamily="34" charset="0"/>
                <a:cs typeface="Arial" panose="020B0604020202020204" pitchFamily="34" charset="0"/>
              </a:rPr>
              <a:t>Generative AI enables automatic generation of product descriptions, banners, and more.</a:t>
            </a:r>
          </a:p>
          <a:p>
            <a:pPr>
              <a:spcBef>
                <a:spcPts val="0"/>
              </a:spcBef>
              <a:spcAft>
                <a:spcPts val="800"/>
              </a:spcAft>
            </a:pPr>
            <a:r>
              <a:rPr lang="en-US" sz="1800" dirty="0">
                <a:latin typeface="Arial" panose="020B0604020202020204" pitchFamily="34" charset="0"/>
                <a:cs typeface="Arial" panose="020B0604020202020204" pitchFamily="34" charset="0"/>
              </a:rPr>
              <a:t>Helps businesses scale faster with lower cost and effort.</a:t>
            </a:r>
          </a:p>
          <a:p>
            <a:pPr>
              <a:spcBef>
                <a:spcPts val="0"/>
              </a:spcBef>
              <a:spcAft>
                <a:spcPts val="800"/>
              </a:spcAft>
            </a:pPr>
            <a:r>
              <a:rPr lang="en-US" sz="1800" dirty="0">
                <a:latin typeface="Arial" panose="020B0604020202020204" pitchFamily="34" charset="0"/>
                <a:cs typeface="Arial" panose="020B0604020202020204" pitchFamily="34" charset="0"/>
              </a:rPr>
              <a:t>Lays the foundation for AI-powered theme-based web-page design.</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49205"/>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Introduction</a:t>
            </a:r>
          </a:p>
        </p:txBody>
      </p:sp>
      <p:pic>
        <p:nvPicPr>
          <p:cNvPr id="1026" name="Picture 2" descr="E-commerce - Free commerce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736332"/>
            <a:ext cx="3599999" cy="360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5435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77890" y="1614678"/>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Growing scale of product catalogs and frequent updates.</a:t>
            </a:r>
          </a:p>
          <a:p>
            <a:pPr>
              <a:spcBef>
                <a:spcPts val="0"/>
              </a:spcBef>
              <a:spcAft>
                <a:spcPts val="800"/>
              </a:spcAft>
            </a:pPr>
            <a:r>
              <a:rPr lang="en-US" sz="1800" dirty="0">
                <a:latin typeface="Arial" panose="020B0604020202020204" pitchFamily="34" charset="0"/>
                <a:cs typeface="Arial" panose="020B0604020202020204" pitchFamily="34" charset="0"/>
              </a:rPr>
              <a:t>Demand for personalized customer experiences.</a:t>
            </a:r>
          </a:p>
          <a:p>
            <a:pPr>
              <a:spcBef>
                <a:spcPts val="0"/>
              </a:spcBef>
              <a:spcAft>
                <a:spcPts val="800"/>
              </a:spcAft>
            </a:pPr>
            <a:r>
              <a:rPr lang="en-US" sz="1800" dirty="0">
                <a:latin typeface="Arial" panose="020B0604020202020204" pitchFamily="34" charset="0"/>
                <a:cs typeface="Arial" panose="020B0604020202020204" pitchFamily="34" charset="0"/>
              </a:rPr>
              <a:t>Manual content creation is costly, slow, and inconsistent.</a:t>
            </a:r>
          </a:p>
          <a:p>
            <a:pPr>
              <a:spcBef>
                <a:spcPts val="0"/>
              </a:spcBef>
              <a:spcAft>
                <a:spcPts val="800"/>
              </a:spcAft>
            </a:pPr>
            <a:r>
              <a:rPr lang="en-US" sz="1800" dirty="0">
                <a:latin typeface="Arial" panose="020B0604020202020204" pitchFamily="34" charset="0"/>
                <a:cs typeface="Arial" panose="020B0604020202020204" pitchFamily="34" charset="0"/>
              </a:rPr>
              <a:t>Generative AI ensures faster content generation with brand consistency.</a:t>
            </a:r>
          </a:p>
          <a:p>
            <a:pPr>
              <a:spcBef>
                <a:spcPts val="0"/>
              </a:spcBef>
              <a:spcAft>
                <a:spcPts val="800"/>
              </a:spcAft>
            </a:pPr>
            <a:r>
              <a:rPr lang="en-US" sz="1800" dirty="0">
                <a:latin typeface="Arial" panose="020B0604020202020204" pitchFamily="34" charset="0"/>
                <a:cs typeface="Arial" panose="020B0604020202020204" pitchFamily="34" charset="0"/>
              </a:rPr>
              <a:t>Supports dynamic themes, multilingual content, and real-time updates.</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1163267" cy="307777"/>
            </a:xfrm>
            <a:prstGeom prst="rect">
              <a:avLst/>
            </a:prstGeom>
            <a:noFill/>
          </p:spPr>
          <p:txBody>
            <a:bodyPr wrap="none" rtlCol="0">
              <a:spAutoFit/>
            </a:bodyPr>
            <a:lstStyle/>
            <a:p>
              <a:r>
                <a:rPr lang="en-US" sz="1400" dirty="0">
                  <a:solidFill>
                    <a:srgbClr val="0000FF"/>
                  </a:solidFill>
                </a:rPr>
                <a:t>AI-Generated</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47856"/>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Need for Generative AI in E-Commerce</a:t>
            </a:r>
          </a:p>
        </p:txBody>
      </p:sp>
      <p:pic>
        <p:nvPicPr>
          <p:cNvPr id="13" name="Picture 12"/>
          <p:cNvPicPr>
            <a:picLocks noChangeAspect="1"/>
          </p:cNvPicPr>
          <p:nvPr/>
        </p:nvPicPr>
        <p:blipFill rotWithShape="1">
          <a:blip r:embed="rId4"/>
          <a:srcRect l="2667" t="6972" r="2667" b="6917"/>
          <a:stretch/>
        </p:blipFill>
        <p:spPr>
          <a:xfrm>
            <a:off x="6629400" y="1551564"/>
            <a:ext cx="4886632" cy="4267202"/>
          </a:xfrm>
          <a:prstGeom prst="rect">
            <a:avLst/>
          </a:prstGeom>
        </p:spPr>
      </p:pic>
    </p:spTree>
    <p:custDataLst>
      <p:tags r:id="rId1"/>
    </p:custDataLst>
    <p:extLst>
      <p:ext uri="{BB962C8B-B14F-4D97-AF65-F5344CB8AC3E}">
        <p14:creationId xmlns:p14="http://schemas.microsoft.com/office/powerpoint/2010/main" val="19235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581331"/>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A subset of AI that creates new content from data.</a:t>
            </a:r>
          </a:p>
          <a:p>
            <a:pPr>
              <a:spcBef>
                <a:spcPts val="0"/>
              </a:spcBef>
              <a:spcAft>
                <a:spcPts val="800"/>
              </a:spcAft>
            </a:pPr>
            <a:r>
              <a:rPr lang="en-US" sz="1800" dirty="0">
                <a:latin typeface="Arial" panose="020B0604020202020204" pitchFamily="34" charset="0"/>
                <a:cs typeface="Arial" panose="020B0604020202020204" pitchFamily="34" charset="0"/>
              </a:rPr>
              <a:t>Uses models like Large Language Models (LLMs) and diffusion models.</a:t>
            </a:r>
          </a:p>
          <a:p>
            <a:pPr>
              <a:spcBef>
                <a:spcPts val="0"/>
              </a:spcBef>
              <a:spcAft>
                <a:spcPts val="800"/>
              </a:spcAft>
            </a:pPr>
            <a:r>
              <a:rPr lang="en-US" sz="1800" dirty="0">
                <a:latin typeface="Arial" panose="020B0604020202020204" pitchFamily="34" charset="0"/>
                <a:cs typeface="Arial" panose="020B0604020202020204" pitchFamily="34" charset="0"/>
              </a:rPr>
              <a:t>Generates text, images, code, and more.</a:t>
            </a:r>
          </a:p>
          <a:p>
            <a:pPr>
              <a:spcBef>
                <a:spcPts val="0"/>
              </a:spcBef>
              <a:spcAft>
                <a:spcPts val="800"/>
              </a:spcAft>
            </a:pPr>
            <a:r>
              <a:rPr lang="en-US" sz="1800" dirty="0">
                <a:latin typeface="Arial" panose="020B0604020202020204" pitchFamily="34" charset="0"/>
                <a:cs typeface="Arial" panose="020B0604020202020204" pitchFamily="34" charset="0"/>
              </a:rPr>
              <a:t>Learns patterns from training data and mimics them.</a:t>
            </a:r>
          </a:p>
          <a:p>
            <a:pPr>
              <a:spcBef>
                <a:spcPts val="0"/>
              </a:spcBef>
              <a:spcAft>
                <a:spcPts val="800"/>
              </a:spcAft>
            </a:pPr>
            <a:r>
              <a:rPr lang="en-US" sz="1800" dirty="0">
                <a:latin typeface="Arial" panose="020B0604020202020204" pitchFamily="34" charset="0"/>
                <a:cs typeface="Arial" panose="020B0604020202020204" pitchFamily="34" charset="0"/>
              </a:rPr>
              <a:t>Common tools: ChatGPT, Copilot, Gemini, etc.</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8016554" cy="307777"/>
            </a:xfrm>
            <a:prstGeom prst="rect">
              <a:avLst/>
            </a:prstGeom>
            <a:noFill/>
          </p:spPr>
          <p:txBody>
            <a:bodyPr wrap="none" rtlCol="0">
              <a:spAutoFit/>
            </a:bodyPr>
            <a:lstStyle/>
            <a:p>
              <a:r>
                <a:rPr lang="en-US" sz="1400" dirty="0">
                  <a:solidFill>
                    <a:srgbClr val="0000FF"/>
                  </a:solidFill>
                  <a:hlinkClick r:id="rId4"/>
                </a:rPr>
                <a:t>https://www.iconpacks.net/icons/free-icons-6/free-generative-artificial-intelligence-icon-22109-thumb.png</a:t>
              </a:r>
              <a:endParaRPr lang="en-US" sz="1400" dirty="0">
                <a:solidFill>
                  <a:srgbClr val="0000FF"/>
                </a:solidFill>
              </a:endParaRP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57186"/>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Generative AI Overview</a:t>
            </a:r>
          </a:p>
        </p:txBody>
      </p:sp>
      <p:pic>
        <p:nvPicPr>
          <p:cNvPr id="2050" name="Picture 2" descr="https://www.iconpacks.net/icons/free-icons-6/free-generative-artificial-intelligence-icon-22109-thumb.png"/>
          <p:cNvPicPr>
            <a:picLocks noChangeAspect="1" noChangeArrowheads="1"/>
          </p:cNvPicPr>
          <p:nvPr/>
        </p:nvPicPr>
        <p:blipFill rotWithShape="1">
          <a:blip r:embed="rId5">
            <a:extLst>
              <a:ext uri="{28A0092B-C50C-407E-A947-70E740481C1C}">
                <a14:useLocalDpi xmlns:a14="http://schemas.microsoft.com/office/drawing/2010/main" val="0"/>
              </a:ext>
            </a:extLst>
          </a:blip>
          <a:srcRect b="10821"/>
          <a:stretch/>
        </p:blipFill>
        <p:spPr bwMode="auto">
          <a:xfrm>
            <a:off x="6629400" y="1137345"/>
            <a:ext cx="4876800" cy="434905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5703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12391"/>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Accurate and consistent product information.</a:t>
            </a:r>
          </a:p>
          <a:p>
            <a:pPr>
              <a:spcBef>
                <a:spcPts val="0"/>
              </a:spcBef>
              <a:spcAft>
                <a:spcPts val="800"/>
              </a:spcAft>
            </a:pPr>
            <a:r>
              <a:rPr lang="en-US" sz="1800" dirty="0">
                <a:latin typeface="Arial" panose="020B0604020202020204" pitchFamily="34" charset="0"/>
                <a:cs typeface="Arial" panose="020B0604020202020204" pitchFamily="34" charset="0"/>
              </a:rPr>
              <a:t>Personalized and SEO-optimized content.</a:t>
            </a:r>
          </a:p>
          <a:p>
            <a:pPr>
              <a:spcBef>
                <a:spcPts val="0"/>
              </a:spcBef>
              <a:spcAft>
                <a:spcPts val="800"/>
              </a:spcAft>
            </a:pPr>
            <a:r>
              <a:rPr lang="en-US" sz="1800" dirty="0">
                <a:latin typeface="Arial" panose="020B0604020202020204" pitchFamily="34" charset="0"/>
                <a:cs typeface="Arial" panose="020B0604020202020204" pitchFamily="34" charset="0"/>
              </a:rPr>
              <a:t>Multilingual and region-specific output.</a:t>
            </a:r>
          </a:p>
          <a:p>
            <a:pPr>
              <a:spcBef>
                <a:spcPts val="0"/>
              </a:spcBef>
              <a:spcAft>
                <a:spcPts val="800"/>
              </a:spcAft>
            </a:pPr>
            <a:r>
              <a:rPr lang="en-US" sz="1800" dirty="0">
                <a:latin typeface="Arial" panose="020B0604020202020204" pitchFamily="34" charset="0"/>
                <a:cs typeface="Arial" panose="020B0604020202020204" pitchFamily="34" charset="0"/>
              </a:rPr>
              <a:t>Visual and thematic alignment with brand identity.</a:t>
            </a:r>
          </a:p>
          <a:p>
            <a:pPr>
              <a:spcBef>
                <a:spcPts val="0"/>
              </a:spcBef>
              <a:spcAft>
                <a:spcPts val="800"/>
              </a:spcAft>
            </a:pPr>
            <a:r>
              <a:rPr lang="en-US" sz="1800" dirty="0">
                <a:latin typeface="Arial" panose="020B0604020202020204" pitchFamily="34" charset="0"/>
                <a:cs typeface="Arial" panose="020B0604020202020204" pitchFamily="34" charset="0"/>
              </a:rPr>
              <a:t>Fast integration with existing E-commerce systems.</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1163267" cy="307777"/>
            </a:xfrm>
            <a:prstGeom prst="rect">
              <a:avLst/>
            </a:prstGeom>
            <a:noFill/>
          </p:spPr>
          <p:txBody>
            <a:bodyPr wrap="none" rtlCol="0">
              <a:spAutoFit/>
            </a:bodyPr>
            <a:lstStyle/>
            <a:p>
              <a:r>
                <a:rPr lang="en-US" sz="1400" dirty="0">
                  <a:solidFill>
                    <a:srgbClr val="0000FF"/>
                  </a:solidFill>
                </a:rPr>
                <a:t>AI-Generated</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57488"/>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Key Domain Requirements</a:t>
            </a:r>
          </a:p>
        </p:txBody>
      </p:sp>
      <p:pic>
        <p:nvPicPr>
          <p:cNvPr id="11" name="Picture 10"/>
          <p:cNvPicPr>
            <a:picLocks noChangeAspect="1"/>
          </p:cNvPicPr>
          <p:nvPr/>
        </p:nvPicPr>
        <p:blipFill rotWithShape="1">
          <a:blip r:embed="rId4"/>
          <a:srcRect l="1999" t="6944" r="3334" b="6944"/>
          <a:stretch/>
        </p:blipFill>
        <p:spPr>
          <a:xfrm>
            <a:off x="6858000" y="1734947"/>
            <a:ext cx="4487288" cy="3918476"/>
          </a:xfrm>
          <a:prstGeom prst="rect">
            <a:avLst/>
          </a:prstGeom>
        </p:spPr>
      </p:pic>
    </p:spTree>
    <p:custDataLst>
      <p:tags r:id="rId1"/>
    </p:custDataLst>
    <p:extLst>
      <p:ext uri="{BB962C8B-B14F-4D97-AF65-F5344CB8AC3E}">
        <p14:creationId xmlns:p14="http://schemas.microsoft.com/office/powerpoint/2010/main" val="427195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2 - E-commerce</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13211"/>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Python: Primary language for backend logic and data handling.</a:t>
            </a:r>
          </a:p>
          <a:p>
            <a:pPr>
              <a:spcBef>
                <a:spcPts val="0"/>
              </a:spcBef>
              <a:spcAft>
                <a:spcPts val="800"/>
              </a:spcAft>
            </a:pPr>
            <a:r>
              <a:rPr lang="en-US" sz="1800" dirty="0">
                <a:latin typeface="Arial" panose="020B0604020202020204" pitchFamily="34" charset="0"/>
                <a:cs typeface="Arial" panose="020B0604020202020204" pitchFamily="34" charset="0"/>
              </a:rPr>
              <a:t>Streamlit: Lightweight web app framework for interactive UI.</a:t>
            </a:r>
          </a:p>
          <a:p>
            <a:pPr>
              <a:spcBef>
                <a:spcPts val="0"/>
              </a:spcBef>
              <a:spcAft>
                <a:spcPts val="800"/>
              </a:spcAft>
            </a:pPr>
            <a:r>
              <a:rPr lang="en-US" sz="1800" dirty="0">
                <a:latin typeface="Arial" panose="020B0604020202020204" pitchFamily="34" charset="0"/>
                <a:cs typeface="Arial" panose="020B0604020202020204" pitchFamily="34" charset="0"/>
              </a:rPr>
              <a:t>GitHub: For code versioning, collaboration, and app deployment.</a:t>
            </a:r>
          </a:p>
          <a:p>
            <a:pPr>
              <a:spcBef>
                <a:spcPts val="0"/>
              </a:spcBef>
              <a:spcAft>
                <a:spcPts val="800"/>
              </a:spcAft>
            </a:pPr>
            <a:r>
              <a:rPr lang="en-US" sz="1800" dirty="0">
                <a:latin typeface="Arial" panose="020B0604020202020204" pitchFamily="34" charset="0"/>
                <a:cs typeface="Arial" panose="020B0604020202020204" pitchFamily="34" charset="0"/>
              </a:rPr>
              <a:t>Generative AI Tools: ChatGPT / Copilot / Gemini for code generation and debugging.</a:t>
            </a:r>
          </a:p>
          <a:p>
            <a:pPr>
              <a:spcBef>
                <a:spcPts val="0"/>
              </a:spcBef>
              <a:spcAft>
                <a:spcPts val="800"/>
              </a:spcAft>
            </a:pPr>
            <a:r>
              <a:rPr lang="en-US" sz="1800" dirty="0">
                <a:latin typeface="Arial" panose="020B0604020202020204" pitchFamily="34" charset="0"/>
                <a:cs typeface="Arial" panose="020B0604020202020204" pitchFamily="34" charset="0"/>
              </a:rPr>
              <a:t>Pandas, </a:t>
            </a:r>
            <a:r>
              <a:rPr lang="en-US" sz="1800" dirty="0" err="1">
                <a:latin typeface="Arial" panose="020B0604020202020204" pitchFamily="34" charset="0"/>
                <a:cs typeface="Arial" panose="020B0604020202020204" pitchFamily="34" charset="0"/>
              </a:rPr>
              <a:t>NumPy</a:t>
            </a:r>
            <a:r>
              <a:rPr lang="en-US" sz="1800" dirty="0">
                <a:latin typeface="Arial" panose="020B0604020202020204" pitchFamily="34" charset="0"/>
                <a:cs typeface="Arial" panose="020B0604020202020204" pitchFamily="34" charset="0"/>
              </a:rPr>
              <a:t>, Matplotlib: For data processing and visualization.</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704039" cy="307777"/>
            </a:xfrm>
            <a:prstGeom prst="rect">
              <a:avLst/>
            </a:prstGeom>
            <a:noFill/>
          </p:spPr>
          <p:txBody>
            <a:bodyPr wrap="none" rtlCol="0">
              <a:spAutoFit/>
            </a:bodyPr>
            <a:lstStyle/>
            <a:p>
              <a:r>
                <a:rPr lang="en-US" sz="1400" dirty="0">
                  <a:solidFill>
                    <a:srgbClr val="0000FF"/>
                  </a:solidFill>
                </a:rPr>
                <a:t>Google</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57964"/>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Tools and Technologies used</a:t>
            </a:r>
          </a:p>
        </p:txBody>
      </p:sp>
      <p:pic>
        <p:nvPicPr>
          <p:cNvPr id="4098" name="Picture 2" descr="How to create and launch a Streamlit app directly from Google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7748" y="2378382"/>
            <a:ext cx="1806451"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mprehensive Review of the Pandas Module in Pyth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6570" y="2378382"/>
            <a:ext cx="258447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ata Analysis using NumP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4958" y="3718071"/>
            <a:ext cx="189203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8519020" y="3826071"/>
            <a:ext cx="3600000" cy="864000"/>
          </a:xfrm>
          <a:prstGeom prst="rect">
            <a:avLst/>
          </a:prstGeom>
        </p:spPr>
      </p:pic>
    </p:spTree>
    <p:custDataLst>
      <p:tags r:id="rId1"/>
    </p:custDataLst>
    <p:extLst>
      <p:ext uri="{BB962C8B-B14F-4D97-AF65-F5344CB8AC3E}">
        <p14:creationId xmlns:p14="http://schemas.microsoft.com/office/powerpoint/2010/main" val="214305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40229" y="759787"/>
            <a:ext cx="114707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Hands-on Activity</a:t>
            </a:r>
          </a:p>
          <a:p>
            <a:pPr algn="l"/>
            <a:endParaRPr lang="en-US" sz="2000" b="1" dirty="0">
              <a:solidFill>
                <a:srgbClr val="002060"/>
              </a:solidFill>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a:extLst>
              <a:ext uri="{FF2B5EF4-FFF2-40B4-BE49-F238E27FC236}">
                <a16:creationId xmlns:a16="http://schemas.microsoft.com/office/drawing/2014/main" id="{678622E6-5B75-0274-BD0E-07E563387839}"/>
              </a:ext>
            </a:extLst>
          </p:cNvPr>
          <p:cNvSpPr/>
          <p:nvPr/>
        </p:nvSpPr>
        <p:spPr>
          <a:xfrm>
            <a:off x="457200" y="4114800"/>
            <a:ext cx="11734800" cy="2133600"/>
          </a:xfrm>
          <a:prstGeom prst="rect">
            <a:avLst/>
          </a:prstGeom>
          <a:solidFill>
            <a:srgbClr val="FCF3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489689F-36E7-7881-4C3C-185362691848}"/>
              </a:ext>
            </a:extLst>
          </p:cNvPr>
          <p:cNvGrpSpPr/>
          <p:nvPr/>
        </p:nvGrpSpPr>
        <p:grpSpPr>
          <a:xfrm>
            <a:off x="8305800" y="685800"/>
            <a:ext cx="2971800" cy="4370614"/>
            <a:chOff x="8305800" y="685800"/>
            <a:chExt cx="2971800" cy="4370614"/>
          </a:xfrm>
        </p:grpSpPr>
        <p:sp>
          <p:nvSpPr>
            <p:cNvPr id="23" name="Oval 22">
              <a:extLst>
                <a:ext uri="{FF2B5EF4-FFF2-40B4-BE49-F238E27FC236}">
                  <a16:creationId xmlns:a16="http://schemas.microsoft.com/office/drawing/2014/main" id="{FD346213-B0D6-CF00-9B16-D6C17090298F}"/>
                </a:ext>
              </a:extLst>
            </p:cNvPr>
            <p:cNvSpPr/>
            <p:nvPr/>
          </p:nvSpPr>
          <p:spPr>
            <a:xfrm>
              <a:off x="8305800" y="2084614"/>
              <a:ext cx="2971800" cy="29718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BB74208-07C7-6E54-9B81-528E03AE5E0B}"/>
                </a:ext>
              </a:extLst>
            </p:cNvPr>
            <p:cNvGrpSpPr/>
            <p:nvPr/>
          </p:nvGrpSpPr>
          <p:grpSpPr>
            <a:xfrm>
              <a:off x="8458200" y="685800"/>
              <a:ext cx="2667000" cy="4136571"/>
              <a:chOff x="8534400" y="1426029"/>
              <a:chExt cx="2667000" cy="4136571"/>
            </a:xfrm>
          </p:grpSpPr>
          <p:sp>
            <p:nvSpPr>
              <p:cNvPr id="25" name="Oval 24">
                <a:extLst>
                  <a:ext uri="{FF2B5EF4-FFF2-40B4-BE49-F238E27FC236}">
                    <a16:creationId xmlns:a16="http://schemas.microsoft.com/office/drawing/2014/main" id="{7027A8E6-EC4C-1C2E-11BA-6D4DE4580AAB}"/>
                  </a:ext>
                </a:extLst>
              </p:cNvPr>
              <p:cNvSpPr/>
              <p:nvPr/>
            </p:nvSpPr>
            <p:spPr>
              <a:xfrm>
                <a:off x="8534400" y="2895600"/>
                <a:ext cx="2667000" cy="2667000"/>
              </a:xfrm>
              <a:prstGeom prst="ellipse">
                <a:avLst/>
              </a:prstGeom>
              <a:solidFill>
                <a:srgbClr val="F8E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1082C203-7F84-D183-4312-3AA35A15AAFA}"/>
                  </a:ext>
                </a:extLst>
              </p:cNvPr>
              <p:cNvSpPr/>
              <p:nvPr/>
            </p:nvSpPr>
            <p:spPr>
              <a:xfrm>
                <a:off x="8958121" y="1426029"/>
                <a:ext cx="1819559" cy="2342780"/>
              </a:xfrm>
              <a:custGeom>
                <a:avLst/>
                <a:gdLst/>
                <a:ahLst/>
                <a:cxnLst/>
                <a:rect l="l" t="t" r="r" b="b"/>
                <a:pathLst>
                  <a:path w="1819559" h="2342780">
                    <a:moveTo>
                      <a:pt x="0" y="0"/>
                    </a:moveTo>
                    <a:lnTo>
                      <a:pt x="1819559" y="0"/>
                    </a:lnTo>
                    <a:lnTo>
                      <a:pt x="1819559" y="2342780"/>
                    </a:lnTo>
                    <a:lnTo>
                      <a:pt x="0" y="23427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sp>
        <p:nvSpPr>
          <p:cNvPr id="28" name="Text Placeholder 4">
            <a:extLst>
              <a:ext uri="{FF2B5EF4-FFF2-40B4-BE49-F238E27FC236}">
                <a16:creationId xmlns:a16="http://schemas.microsoft.com/office/drawing/2014/main" id="{21B89CD7-B53D-C4BE-D409-15C0D13545AB}"/>
              </a:ext>
            </a:extLst>
          </p:cNvPr>
          <p:cNvSpPr txBox="1">
            <a:spLocks/>
          </p:cNvSpPr>
          <p:nvPr/>
        </p:nvSpPr>
        <p:spPr>
          <a:xfrm>
            <a:off x="762000" y="4419600"/>
            <a:ext cx="6172200" cy="369332"/>
          </a:xfrm>
          <a:prstGeom prst="rect">
            <a:avLst/>
          </a:prstGeom>
        </p:spPr>
        <p:txBody>
          <a:bodyPr wrap="square">
            <a:spAutoFit/>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defTabSz="914400">
              <a:spcBef>
                <a:spcPts val="0"/>
              </a:spcBef>
              <a:spcAft>
                <a:spcPts val="800"/>
              </a:spcAft>
              <a:defRPr/>
            </a:pPr>
            <a:r>
              <a:rPr lang="en-US" sz="1800" dirty="0">
                <a:latin typeface="Arial" panose="020B0604020202020204" pitchFamily="34" charset="0"/>
                <a:cs typeface="Arial" panose="020B0604020202020204" pitchFamily="34" charset="0"/>
              </a:rPr>
              <a:t>Building an AI-Powered E-Commerce Landing Page</a:t>
            </a:r>
            <a:endParaRPr kumimoji="0" lang="en-US" sz="180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56239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1_OFFICE THEME" val="eRCta9jb"/>
  <p:tag name="ARTICULATE_DESIGN_ID_OFFICE THEME" val="i2QiBdxO"/>
  <p:tag name="ARTICULATE_DESIGN_ID_CUSTOM DESIGN" val="QtU7gYVL"/>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1898</TotalTime>
  <Words>1856</Words>
  <Application>Microsoft Office PowerPoint</Application>
  <PresentationFormat>Widescreen</PresentationFormat>
  <Paragraphs>144</Paragraphs>
  <Slides>14</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1_Office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Deepshikha Jain</cp:lastModifiedBy>
  <cp:revision>135</cp:revision>
  <dcterms:created xsi:type="dcterms:W3CDTF">2006-08-16T00:00:00Z</dcterms:created>
  <dcterms:modified xsi:type="dcterms:W3CDTF">2025-08-14T04:45:55Z</dcterms:modified>
  <dc:identifier>DAGQ6RW-XsE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601CB1FF-071B-4122-B776-C484F1E5E45A</vt:lpwstr>
  </property>
  <property fmtid="{D5CDD505-2E9C-101B-9397-08002B2CF9AE}" pid="3" name="ArticulatePath">
    <vt:lpwstr>https://edunetfoundationorg-my.sharepoint.com/personal/kaisar_edunetfoundation_org/Documents/Beutified ppt/EY/Template Design 2025/PPT Template Design Sample/Template Design Sample</vt:lpwstr>
  </property>
</Properties>
</file>