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153bf9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1153bf9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9e9154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9e9154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0a56aa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0a56aa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09e915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09e915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9e9154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9e9154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9e9154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9e9154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9e9154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09e9154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09e9154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09e9154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09e9154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09e9154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09e9154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09e9154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MRI szegmentáció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model-ensemble módszerrel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hu" sz="4009">
                <a:solidFill>
                  <a:schemeClr val="dk1"/>
                </a:solidFill>
              </a:rPr>
              <a:t>Model Mavericks</a:t>
            </a:r>
            <a:endParaRPr sz="4009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625" y="0"/>
            <a:ext cx="3074751" cy="9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895075" y="3685975"/>
            <a:ext cx="55068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</a:rPr>
              <a:t>Csató Erik - IRKR10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</a:rPr>
              <a:t>Egyedi Zsolt - I9D6EJ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</a:rPr>
              <a:t>Rimai Dániel - BR2BUJ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46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420"/>
              <a:t>Köszönjük a figyelmet!</a:t>
            </a:r>
            <a:endParaRPr sz="342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625" y="2364000"/>
            <a:ext cx="3074751" cy="9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0" y="3403200"/>
            <a:ext cx="9068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chemeClr val="dk2"/>
                </a:solidFill>
              </a:rPr>
              <a:t>[1] Diversity-Promoting Ensemble for Medical Image Segmentation - M-I. Georgescu, R. T. Ionescu, A-I. Miron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chemeClr val="dk2"/>
                </a:solidFill>
              </a:rPr>
              <a:t>[2] Cardiac MRI Segmentation With a Dilated CNN Incorporating Domain-Specific </a:t>
            </a:r>
            <a:r>
              <a:rPr lang="hu" sz="1200">
                <a:solidFill>
                  <a:schemeClr val="dk2"/>
                </a:solidFill>
              </a:rPr>
              <a:t>Constraints</a:t>
            </a:r>
            <a:r>
              <a:rPr lang="hu" sz="1200">
                <a:solidFill>
                  <a:schemeClr val="dk2"/>
                </a:solidFill>
              </a:rPr>
              <a:t> - G. Simantiris, G. Tziritas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chemeClr val="dk2"/>
                </a:solidFill>
              </a:rPr>
              <a:t>[3] DivergentNets: Medical Image Segmentation by Network Ensemble - V. Thambawita, S. A. Hicks, P. Halvorsen, M. A. Riegler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chemeClr val="dk2"/>
                </a:solidFill>
              </a:rPr>
              <a:t>[4] Benchmark Analysis of Representative Deep Neural Network Architectures - S. Bianco, R. Cadene, L. Celona, P. Napoletano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chemeClr val="dk2"/>
                </a:solidFill>
              </a:rPr>
              <a:t>[5] O. Bernard, A. Lalande, C. Zotti, F. Cervenansky, et al. "Deep Learning Techniques for Automatic MRI Cardiac Multi-structures	Segmentation and Diagnosis: Is the Problem Solved ?"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2074" cy="3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975" y="2421785"/>
            <a:ext cx="5526325" cy="272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ACDC Challenge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Motiváció: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szív kamráinak és a szívizomfalak térfogatának ismeretében bizonyos betegségek diagnosztizálhatóak.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Ezek a régiók mellkasi MRI képeken jól látszanak.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Cél: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Olyan model-ensemble létrehozása, amely a lehető legpontosabban szegmentálja az input MRI felvételeket 4 osztály szerint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625" y="2129600"/>
            <a:ext cx="3595674" cy="2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MRI szegmentációs módszerek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Alapvetően U-net és az Ensemble módszer a domináns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Külön U-netek átlagolása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Diversity Promoting Ensemble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U-netek → Feature map, majd végső U-net → döntés (pl. triU-net)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Dice értékek (1-DiceLoss): 0.86 - 0.96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25" y="2748350"/>
            <a:ext cx="3000050" cy="20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12450" y="4703625"/>
            <a:ext cx="18174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Diversity promoting Dice [1]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36650" y="4703625"/>
            <a:ext cx="2217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Data-</a:t>
            </a:r>
            <a:r>
              <a:rPr lang="hu" sz="1000">
                <a:solidFill>
                  <a:schemeClr val="dk2"/>
                </a:solidFill>
              </a:rPr>
              <a:t>adapted</a:t>
            </a:r>
            <a:r>
              <a:rPr lang="hu" sz="1000">
                <a:solidFill>
                  <a:schemeClr val="dk2"/>
                </a:solidFill>
              </a:rPr>
              <a:t> Dilated CNN Dice [2]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ACDC dataset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</a:t>
            </a:r>
            <a:r>
              <a:rPr lang="hu"/>
              <a:t>adatbázis</a:t>
            </a:r>
            <a:r>
              <a:rPr lang="hu"/>
              <a:t> MRI képeket tartalmazó </a:t>
            </a:r>
            <a:r>
              <a:rPr lang="hu"/>
              <a:t>mappákból</a:t>
            </a:r>
            <a:r>
              <a:rPr lang="hu"/>
              <a:t> állt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harmadik dimenzió mentén az MRI felvételeket feldaraboltuk, hogy 2D képeket kapjunk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összes kép dimenzióit egyenlő hosszúságúra "paddingeltük"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Felosztottuk az adatbázist tanító - validáció - teszt halmazra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Létrehoztunk egy pytorch dataloadert, amely pytorch-kompatibilis dataset-et hoz létre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Baseline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Kezdetben ResNet majd SegNet alkalmazása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DiceLoss használata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MNIST teszt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Baseline: Adam, lr=1e-5,b=8,e=100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MNIST: Adam, lr=1e-3, b=16, e=100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50" y="1"/>
            <a:ext cx="4383850" cy="12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250" y="1589200"/>
            <a:ext cx="4724849" cy="15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89150"/>
            <a:ext cx="4565475" cy="1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89150"/>
            <a:ext cx="4492477" cy="1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650" y="-80826"/>
            <a:ext cx="5519351" cy="22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triU-net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3 U-net háló: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előtanított ResNet50 (UNet1) → feature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előtanított DenseNet201 (UNet2) → feature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saját konvolúciós háló (UNet3) → végleges szegmentáció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Optimalizáció: AdamW, lr=0.001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Loss: DiceLoss + TverskyLoss (egyenlő súllyal)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Tanítása: 150 epoch, 2 batch, batch méret: 8 kép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Eredmények: train Dice: 0.71, test Dice: 0.42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600" y="2571750"/>
            <a:ext cx="2595400" cy="26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014900" y="1970150"/>
            <a:ext cx="18174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triUnet felépítése [3]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276350" y="4718500"/>
            <a:ext cx="2500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pontosság - számításigény grafikon</a:t>
            </a:r>
            <a:r>
              <a:rPr lang="hu" sz="1000">
                <a:solidFill>
                  <a:schemeClr val="dk2"/>
                </a:solidFill>
              </a:rPr>
              <a:t>[4]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Kiértékelés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75" y="758587"/>
            <a:ext cx="4306249" cy="36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687500" cy="35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311700" y="956300"/>
            <a:ext cx="3824700" cy="8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GUI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333272" y="1561680"/>
            <a:ext cx="8477466" cy="2132828"/>
            <a:chOff x="630825" y="2543074"/>
            <a:chExt cx="7882348" cy="1688700"/>
          </a:xfrm>
        </p:grpSpPr>
        <p:pic>
          <p:nvPicPr>
            <p:cNvPr id="114" name="Google Shape;11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825" y="2543074"/>
              <a:ext cx="7882348" cy="168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3650" y="2571750"/>
              <a:ext cx="2829650" cy="126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Summary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Valószínűleg hibás “labelek” miatt nem sikerült túltanítanunk a modelleket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Adatdúsítás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Konténerizáció elkészült            nagyobb adathalmazon, megfelelő címkézéssel és több erőforrással való tanítás segíthet a jobb eredmények elérésében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400" y="1497200"/>
            <a:ext cx="3772559" cy="18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3208225" y="3468925"/>
            <a:ext cx="5871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950" y="1631074"/>
            <a:ext cx="3198675" cy="16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