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2" r:id="rId3"/>
    <p:sldId id="299" r:id="rId4"/>
    <p:sldId id="263" r:id="rId5"/>
    <p:sldId id="265" r:id="rId6"/>
    <p:sldId id="268" r:id="rId7"/>
    <p:sldId id="300" r:id="rId8"/>
    <p:sldId id="307" r:id="rId9"/>
    <p:sldId id="270" r:id="rId10"/>
    <p:sldId id="305" r:id="rId11"/>
    <p:sldId id="306" r:id="rId12"/>
    <p:sldId id="301" r:id="rId13"/>
    <p:sldId id="302" r:id="rId14"/>
    <p:sldId id="304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972AE3-CEEC-4E13-AC33-C05DCE80A500}">
          <p14:sldIdLst>
            <p14:sldId id="258"/>
          </p14:sldIdLst>
        </p14:section>
        <p14:section name="Home slide" id="{149A4D77-41A1-41B8-9FE6-664BE9229803}">
          <p14:sldIdLst>
            <p14:sldId id="262"/>
            <p14:sldId id="299"/>
          </p14:sldIdLst>
        </p14:section>
        <p14:section name="Introduction" id="{83F5AC30-EA5F-4C60-B182-1E33809F8D56}">
          <p14:sldIdLst>
            <p14:sldId id="263"/>
          </p14:sldIdLst>
        </p14:section>
        <p14:section name="LR" id="{2FBD3B05-3D3A-4048-AA2E-523076AF1E82}">
          <p14:sldIdLst>
            <p14:sldId id="265"/>
          </p14:sldIdLst>
        </p14:section>
        <p14:section name="Peopose model" id="{B49E830D-FFB8-464B-AB7D-A825CCD4911E}">
          <p14:sldIdLst>
            <p14:sldId id="268"/>
            <p14:sldId id="300"/>
            <p14:sldId id="307"/>
            <p14:sldId id="270"/>
            <p14:sldId id="305"/>
            <p14:sldId id="306"/>
            <p14:sldId id="301"/>
          </p14:sldIdLst>
        </p14:section>
        <p14:section name="Conclusion" id="{679B288E-4AFF-4DD7-A48F-5632DE2BA9E3}">
          <p14:sldIdLst>
            <p14:sldId id="302"/>
          </p14:sldIdLst>
        </p14:section>
        <p14:section name="Reference" id="{643FBD5A-5249-4483-A01E-7D74871E2997}">
          <p14:sldIdLst>
            <p14:sldId id="30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Saydur Rahman" initials="MSR" lastIdx="1" clrIdx="0">
    <p:extLst>
      <p:ext uri="{19B8F6BF-5375-455C-9EA6-DF929625EA0E}">
        <p15:presenceInfo xmlns:p15="http://schemas.microsoft.com/office/powerpoint/2012/main" userId="e06ec9e4cc18cc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1D2D2"/>
    <a:srgbClr val="6E6A64"/>
    <a:srgbClr val="FF0066"/>
    <a:srgbClr val="FF6600"/>
    <a:srgbClr val="C2D4C3"/>
    <a:srgbClr val="6F7473"/>
    <a:srgbClr val="649198"/>
    <a:srgbClr val="46727B"/>
    <a:srgbClr val="B05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0" autoAdjust="0"/>
    <p:restoredTop sz="91344" autoAdjust="0"/>
  </p:normalViewPr>
  <p:slideViewPr>
    <p:cSldViewPr snapToGrid="0">
      <p:cViewPr>
        <p:scale>
          <a:sx n="66" d="100"/>
          <a:sy n="66" d="100"/>
        </p:scale>
        <p:origin x="2358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6T14:21:34.270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6T14:21:34.270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4565-F30E-45BC-924E-7237E6067067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CSE,BUBT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EBA0-D3F5-41C2-95D9-EF1E5F5A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98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3963-306E-43D5-A169-F61D38CCF37C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CSE,BUBT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25E6-2313-4E65-A5D8-95876DEA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13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F7F5-5139-494A-ADD0-14F7BB5C8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617F-9B9D-4B85-96AD-4006D360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19CB-1D39-4146-BBE7-FE256363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619-16B7-462E-8926-86CB0E084281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4743-F7D7-4394-823D-F0759B9D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020B-8557-4DD1-9E4D-FB9262ED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A62A-D3C0-4DB2-AC91-42D890C9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5AC0E-EB91-4E7F-8BF2-6D1729752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1105-3D68-406B-ABDA-4C08F41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0EFD-18B9-413F-9AFC-9BB676043C45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005A-5463-4C43-A4A7-16F4CFF0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600E-D0DA-43E6-99AE-BEDA79DD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A4C1E-6706-47EB-939E-1108AFF61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66357-D4AF-446F-9096-E3938AAA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C65D-FCA1-42FE-8F18-2FEBC9C2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223-2DD0-447E-879F-DB072E744EF3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8330-E318-444C-B3BE-E162E4AE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4BA8-A887-4FFD-8837-AC870B60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8D8B-84C7-4C95-A9FA-F66817F5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476D-4621-483E-8D3C-59DBB0E8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F972-822B-449C-8380-4496E490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B1E-06F4-4456-AD4C-AB2A6E792A8B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7452-64FE-4888-921B-90F8850D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6714-531A-44B3-AF28-31E055F6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09A8-2FDC-4D52-B136-33B112ED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EAF9-8B85-441B-B006-0C164031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C2A8-E1AE-4A18-968C-EB21A681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9EF8-1AD5-4C95-A861-509A9D21C228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59A6-9275-4C92-849B-C645CA1E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C74-95B4-4B76-8FFC-0DA9C11E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9173-BACF-494F-A253-2667B967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8F65-C26B-4C8D-B25E-CA29C29FD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9E2C5-3F93-4FF9-AA65-4907C81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C1FD-4FC3-48DA-896E-0DEC624D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583-3706-436E-B857-9AA9D990D365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01CB5-D3E4-4426-B19D-4FAFED7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548F-A94F-43E5-BD87-5962D12D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4C03-D9AD-4554-AA78-BD6D87CF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0AFF-5F8D-44FB-9716-AC9B03B9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71EAD-9602-438D-878D-B0CBE682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E1AD-4206-46A6-A3F0-2106FECC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F2BF-78BC-4E57-B494-777A36371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58D70-4787-4A4F-BFC3-344205D2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3A04-9FD7-4FCF-AC07-DC19BEE15E2D}" type="datetime1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01B12-4BBB-4EFC-BFCF-F6E2D72A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1A69D-AC60-4084-9F4A-F8D7E13C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7DCC-FB1E-4E5B-B57D-7D747469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2C1F-DC4B-4859-8CA6-229728BB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F280-A90B-47DE-8E54-5CD332A5E051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121F-9F86-41BD-BFF4-7B669FB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01F8-309D-404A-92EC-421AA67C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457F2-2A8E-40A9-A842-7F7F0DF2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6E7A-6EC7-4083-B12C-438448619171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2AFB9-E82C-4DF2-B658-CB95D9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BDB6-3458-439D-A7E3-CA75FA32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D861-20A3-46E7-9A0F-1093B2AF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3DCF-8C4E-489E-BA27-79B4D112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4900-AE45-4CAE-8ADF-CB885A31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4408B-FAE7-4FAE-81F1-EA645709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CB57-1F95-4AE9-B29B-55CD7C7D8345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8BA5-F368-4713-BFE0-50AB9401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E46B-5752-4B27-9CF9-5472574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ACDD-EB44-4BD6-AAD7-EDCCC8D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3BA80-0E5F-4E07-AB99-40A2A04AB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4EA22-1246-4D4A-B873-4E58E6C0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757C2-6D47-4E67-9685-5D787540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448-CB82-49F5-A44A-BADD72F12086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E7B02-DDF7-4EE5-9868-9F27BE10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2F2E-18D6-4AA2-A63E-072CA90A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9FEA8-F6A8-4E19-BC45-5FC8BA89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2822D-42A7-4684-AAE3-58CCFC7C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EA55-64B6-4EE6-B618-F52D119CD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B4F-FCD5-4C10-B908-B39D3877D3CB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0BFF-F1F8-4C9D-A749-1D8FA730C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CSE,BUBT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7FCF-4D8B-43D3-9D26-A4ECD8613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838A-6207-402A-A7EA-D1B2DE33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34F7-AC0F-422A-9400-28C005A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235" y="1690560"/>
            <a:ext cx="8596326" cy="281810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 Real Time Bengali Multi-Vehicle Number Plate Detection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79434" y="553002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Fira Sans" panose="020B0803050000020004" pitchFamily="34" charset="0"/>
              </a:rPr>
              <a:t>Organized by AIUB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08D37-D156-4528-A298-E257A7D5A361}"/>
              </a:ext>
            </a:extLst>
          </p:cNvPr>
          <p:cNvSpPr txBox="1"/>
          <p:nvPr/>
        </p:nvSpPr>
        <p:spPr>
          <a:xfrm>
            <a:off x="5320481" y="2011677"/>
            <a:ext cx="2885184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301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C5F11-202E-4AC3-9055-D02CED9B99F2}"/>
              </a:ext>
            </a:extLst>
          </p:cNvPr>
          <p:cNvSpPr txBox="1"/>
          <p:nvPr/>
        </p:nvSpPr>
        <p:spPr>
          <a:xfrm>
            <a:off x="4777733" y="3714062"/>
            <a:ext cx="4587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Shaneen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F663C-872A-E542-B827-1CAAA9869A6A}"/>
              </a:ext>
            </a:extLst>
          </p:cNvPr>
          <p:cNvSpPr txBox="1"/>
          <p:nvPr/>
        </p:nvSpPr>
        <p:spPr>
          <a:xfrm>
            <a:off x="1475874" y="794135"/>
            <a:ext cx="966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Subheading" pitchFamily="2" charset="0"/>
              </a:rPr>
              <a:t>2024 (ICCA)- International Conference on Computing Advancements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80163-DEBD-CBDD-6F45-4CB29B1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FC691-75CE-CD68-D9DE-75848AA6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6E7A-6EC7-4083-B12C-438448619171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62653-4495-7410-30E8-DB3FBFC8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E3AA-B9D0-2352-4456-246ABABE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CEC27-7E0B-9D01-DACE-B66D1008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4" y="2405469"/>
            <a:ext cx="8453081" cy="33812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AF0DC1-2A0D-997A-3296-B2D522511028}"/>
              </a:ext>
            </a:extLst>
          </p:cNvPr>
          <p:cNvSpPr/>
          <p:nvPr/>
        </p:nvSpPr>
        <p:spPr>
          <a:xfrm>
            <a:off x="33019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1FDBF-A054-BB04-2BED-C82D0DB03B31}"/>
              </a:ext>
            </a:extLst>
          </p:cNvPr>
          <p:cNvSpPr/>
          <p:nvPr/>
        </p:nvSpPr>
        <p:spPr>
          <a:xfrm>
            <a:off x="4313817" y="309880"/>
            <a:ext cx="1412241" cy="147320"/>
          </a:xfrm>
          <a:prstGeom prst="rect">
            <a:avLst/>
          </a:prstGeom>
          <a:solidFill>
            <a:srgbClr val="8A53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BAA0F-8F15-68B2-299C-A6895DCDDD59}"/>
              </a:ext>
            </a:extLst>
          </p:cNvPr>
          <p:cNvSpPr/>
          <p:nvPr/>
        </p:nvSpPr>
        <p:spPr>
          <a:xfrm>
            <a:off x="6374111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FCFE5-B151-C791-E7A3-CDE623BFF7F3}"/>
              </a:ext>
            </a:extLst>
          </p:cNvPr>
          <p:cNvSpPr/>
          <p:nvPr/>
        </p:nvSpPr>
        <p:spPr>
          <a:xfrm>
            <a:off x="8214486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438B2-D1B8-17D6-AB70-4CF6C46C6C34}"/>
              </a:ext>
            </a:extLst>
          </p:cNvPr>
          <p:cNvSpPr/>
          <p:nvPr/>
        </p:nvSpPr>
        <p:spPr>
          <a:xfrm>
            <a:off x="2253523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633A54-7A1E-5A5F-8BC8-614FC72D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4" y="1071298"/>
            <a:ext cx="707197" cy="6218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EA66DD-C790-3118-BEEE-6FDF257B72D1}"/>
              </a:ext>
            </a:extLst>
          </p:cNvPr>
          <p:cNvSpPr/>
          <p:nvPr/>
        </p:nvSpPr>
        <p:spPr>
          <a:xfrm>
            <a:off x="165098" y="767080"/>
            <a:ext cx="11861803" cy="1230283"/>
          </a:xfrm>
          <a:prstGeom prst="rect">
            <a:avLst/>
          </a:prstGeom>
          <a:solidFill>
            <a:srgbClr val="EE76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Georgia" panose="02040502050405020303" pitchFamily="18" charset="0"/>
              </a:rPr>
              <a:t>    </a:t>
            </a:r>
            <a:r>
              <a:rPr lang="en-US" sz="6600" dirty="0">
                <a:solidFill>
                  <a:schemeClr val="accent1"/>
                </a:solidFill>
                <a:latin typeface="Fira Sans" panose="020B0803050000020004" pitchFamily="34" charset="0"/>
              </a:rPr>
              <a:t>Evaluation</a:t>
            </a:r>
            <a:endParaRPr lang="en-US" sz="6600" b="1" dirty="0">
              <a:solidFill>
                <a:schemeClr val="accent1"/>
              </a:solidFill>
              <a:latin typeface="Fira Sans" panose="020B080305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560CAC-2E78-3545-DC0B-F45BC88B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EAE06-1695-CAC9-FA6E-A0842BE2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6E7A-6EC7-4083-B12C-438448619171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821D3-29F6-5896-BFEC-422B0C9F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CSE,BUBT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87285-CFC0-B2CB-910E-B8AF31D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0EE0A-B0A2-3A3E-D294-A68C9C10DF1E}"/>
              </a:ext>
            </a:extLst>
          </p:cNvPr>
          <p:cNvSpPr/>
          <p:nvPr/>
        </p:nvSpPr>
        <p:spPr>
          <a:xfrm>
            <a:off x="0" y="767080"/>
            <a:ext cx="11861803" cy="1230283"/>
          </a:xfrm>
          <a:prstGeom prst="rect">
            <a:avLst/>
          </a:prstGeom>
          <a:solidFill>
            <a:srgbClr val="EE76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Georgia" panose="02040502050405020303" pitchFamily="18" charset="0"/>
              </a:rPr>
              <a:t>Evaluation</a:t>
            </a:r>
            <a:endParaRPr lang="en-US" sz="6600" b="1" dirty="0">
              <a:solidFill>
                <a:schemeClr val="accent1"/>
              </a:solidFill>
              <a:latin typeface="Fira Sans" panose="020B08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3348A-75C9-AC12-6ED4-F1C19CE1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00" y="2408742"/>
            <a:ext cx="8878462" cy="3536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A23F7-E4D7-8D03-84F6-9A079AD3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0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7AB30-A430-494D-A52D-3AF9123F2120}"/>
              </a:ext>
            </a:extLst>
          </p:cNvPr>
          <p:cNvSpPr/>
          <p:nvPr/>
        </p:nvSpPr>
        <p:spPr>
          <a:xfrm>
            <a:off x="33019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9AF0F-9553-4DAD-81D7-EDFC721CA6BB}"/>
              </a:ext>
            </a:extLst>
          </p:cNvPr>
          <p:cNvSpPr/>
          <p:nvPr/>
        </p:nvSpPr>
        <p:spPr>
          <a:xfrm>
            <a:off x="4313817" y="309880"/>
            <a:ext cx="1412241" cy="147320"/>
          </a:xfrm>
          <a:prstGeom prst="rect">
            <a:avLst/>
          </a:prstGeom>
          <a:solidFill>
            <a:srgbClr val="8A53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25DED-BFD4-4F82-BCAD-62DF2338DA00}"/>
              </a:ext>
            </a:extLst>
          </p:cNvPr>
          <p:cNvSpPr/>
          <p:nvPr/>
        </p:nvSpPr>
        <p:spPr>
          <a:xfrm>
            <a:off x="6374111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15BC1-CD32-4EBE-8C36-C204ED33A886}"/>
              </a:ext>
            </a:extLst>
          </p:cNvPr>
          <p:cNvSpPr/>
          <p:nvPr/>
        </p:nvSpPr>
        <p:spPr>
          <a:xfrm>
            <a:off x="8214486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99FDD-2720-40D5-831B-E79AD18A5E84}"/>
              </a:ext>
            </a:extLst>
          </p:cNvPr>
          <p:cNvSpPr/>
          <p:nvPr/>
        </p:nvSpPr>
        <p:spPr>
          <a:xfrm>
            <a:off x="10054861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7F93C-80DB-4A70-A633-6E67BA05BD0A}"/>
              </a:ext>
            </a:extLst>
          </p:cNvPr>
          <p:cNvSpPr/>
          <p:nvPr/>
        </p:nvSpPr>
        <p:spPr>
          <a:xfrm>
            <a:off x="2253523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77CDA-97B2-4C8F-AAF0-A512FEEF8174}"/>
              </a:ext>
            </a:extLst>
          </p:cNvPr>
          <p:cNvSpPr/>
          <p:nvPr/>
        </p:nvSpPr>
        <p:spPr>
          <a:xfrm>
            <a:off x="-21238" y="777337"/>
            <a:ext cx="11861803" cy="1230283"/>
          </a:xfrm>
          <a:prstGeom prst="rect">
            <a:avLst/>
          </a:prstGeom>
          <a:solidFill>
            <a:srgbClr val="EE76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Georgia" panose="02040502050405020303" pitchFamily="18" charset="0"/>
              </a:rPr>
              <a:t>    </a:t>
            </a:r>
            <a:r>
              <a:rPr lang="en-US" sz="6600" dirty="0">
                <a:solidFill>
                  <a:schemeClr val="accent1"/>
                </a:solidFill>
                <a:latin typeface="Fira Sans" panose="020B0803050000020004" pitchFamily="34" charset="0"/>
              </a:rPr>
              <a:t>Evaluation</a:t>
            </a:r>
            <a:endParaRPr lang="en-US" sz="6600" b="1" dirty="0">
              <a:solidFill>
                <a:schemeClr val="accent1"/>
              </a:solidFill>
              <a:latin typeface="Fira Sans" panose="020B08030500000200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89BBA-890D-42AF-9676-9F685222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4" y="1071298"/>
            <a:ext cx="707197" cy="621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EC904-6007-4E3C-9D43-57767E17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38" y="2061762"/>
            <a:ext cx="8531527" cy="4796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90DFE3-7117-1487-947C-946DA10D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0EF4D-6FBF-48E4-8C80-3A2E3BF3C876}"/>
              </a:ext>
            </a:extLst>
          </p:cNvPr>
          <p:cNvSpPr/>
          <p:nvPr/>
        </p:nvSpPr>
        <p:spPr>
          <a:xfrm>
            <a:off x="24891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637AB-A5F7-4A21-92D5-627371915144}"/>
              </a:ext>
            </a:extLst>
          </p:cNvPr>
          <p:cNvSpPr/>
          <p:nvPr/>
        </p:nvSpPr>
        <p:spPr>
          <a:xfrm>
            <a:off x="4186739" y="302260"/>
            <a:ext cx="1497766" cy="13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71B57-0102-4C59-A9CB-09D436536CAF}"/>
              </a:ext>
            </a:extLst>
          </p:cNvPr>
          <p:cNvSpPr/>
          <p:nvPr/>
        </p:nvSpPr>
        <p:spPr>
          <a:xfrm>
            <a:off x="636012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CCD85-C37F-45D9-A1E2-30F7E62FF4F5}"/>
              </a:ext>
            </a:extLst>
          </p:cNvPr>
          <p:cNvSpPr/>
          <p:nvPr/>
        </p:nvSpPr>
        <p:spPr>
          <a:xfrm>
            <a:off x="8545395" y="309880"/>
            <a:ext cx="1497766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0995-BF04-4D6D-953B-462722E3F94C}"/>
              </a:ext>
            </a:extLst>
          </p:cNvPr>
          <p:cNvSpPr/>
          <p:nvPr/>
        </p:nvSpPr>
        <p:spPr>
          <a:xfrm>
            <a:off x="10621379" y="29464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248917" y="736600"/>
            <a:ext cx="11861803" cy="1230283"/>
          </a:xfrm>
          <a:prstGeom prst="rect">
            <a:avLst/>
          </a:prstGeom>
          <a:solidFill>
            <a:srgbClr val="91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ira Sans" panose="020B0803050000020004" pitchFamily="34" charset="0"/>
              </a:rPr>
              <a:t>Conclusion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54AD3B7-A640-4A7A-808C-B9D4C3C0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19" y="838973"/>
            <a:ext cx="1025535" cy="10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77668C-863B-4486-88B3-D7F949ED7B56}"/>
              </a:ext>
            </a:extLst>
          </p:cNvPr>
          <p:cNvSpPr/>
          <p:nvPr/>
        </p:nvSpPr>
        <p:spPr>
          <a:xfrm>
            <a:off x="2056113" y="302260"/>
            <a:ext cx="1412241" cy="147320"/>
          </a:xfrm>
          <a:prstGeom prst="rect">
            <a:avLst/>
          </a:prstGeom>
          <a:solidFill>
            <a:srgbClr val="009797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16DE9-0305-4191-903A-EBEF4C9EE0F2}"/>
              </a:ext>
            </a:extLst>
          </p:cNvPr>
          <p:cNvSpPr txBox="1"/>
          <p:nvPr/>
        </p:nvSpPr>
        <p:spPr>
          <a:xfrm>
            <a:off x="1087105" y="2380343"/>
            <a:ext cx="10266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High Accuracy: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YOLOv8-based system achieved 97.8% accuracy in real-time Bengali vehicle number plate detection.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Practical Impact: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model improves traffic management and surveillance, performing well across diverse real-world conditions.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Further research will focus on improving adaptability to various number plate formats and challenging scenarios.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A14B9-DC8C-7C22-9CB5-DB5DF2D39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0EF4D-6FBF-48E4-8C80-3A2E3BF3C876}"/>
              </a:ext>
            </a:extLst>
          </p:cNvPr>
          <p:cNvSpPr/>
          <p:nvPr/>
        </p:nvSpPr>
        <p:spPr>
          <a:xfrm>
            <a:off x="24891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637AB-A5F7-4A21-92D5-627371915144}"/>
              </a:ext>
            </a:extLst>
          </p:cNvPr>
          <p:cNvSpPr/>
          <p:nvPr/>
        </p:nvSpPr>
        <p:spPr>
          <a:xfrm>
            <a:off x="4186739" y="302260"/>
            <a:ext cx="1497766" cy="13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71B57-0102-4C59-A9CB-09D436536CAF}"/>
              </a:ext>
            </a:extLst>
          </p:cNvPr>
          <p:cNvSpPr/>
          <p:nvPr/>
        </p:nvSpPr>
        <p:spPr>
          <a:xfrm>
            <a:off x="636012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CCD85-C37F-45D9-A1E2-30F7E62FF4F5}"/>
              </a:ext>
            </a:extLst>
          </p:cNvPr>
          <p:cNvSpPr/>
          <p:nvPr/>
        </p:nvSpPr>
        <p:spPr>
          <a:xfrm>
            <a:off x="8545395" y="309880"/>
            <a:ext cx="1497766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0995-BF04-4D6D-953B-462722E3F94C}"/>
              </a:ext>
            </a:extLst>
          </p:cNvPr>
          <p:cNvSpPr/>
          <p:nvPr/>
        </p:nvSpPr>
        <p:spPr>
          <a:xfrm>
            <a:off x="10621379" y="29464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248917" y="736600"/>
            <a:ext cx="11861803" cy="1230283"/>
          </a:xfrm>
          <a:prstGeom prst="rect">
            <a:avLst/>
          </a:prstGeom>
          <a:solidFill>
            <a:srgbClr val="91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ira Sans" panose="020B0803050000020004" pitchFamily="34" charset="0"/>
              </a:rPr>
              <a:t>Reference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54AD3B7-A640-4A7A-808C-B9D4C3C0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19" y="838973"/>
            <a:ext cx="1025535" cy="10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77668C-863B-4486-88B3-D7F949ED7B56}"/>
              </a:ext>
            </a:extLst>
          </p:cNvPr>
          <p:cNvSpPr/>
          <p:nvPr/>
        </p:nvSpPr>
        <p:spPr>
          <a:xfrm>
            <a:off x="2056113" y="302260"/>
            <a:ext cx="1412241" cy="147320"/>
          </a:xfrm>
          <a:prstGeom prst="rect">
            <a:avLst/>
          </a:prstGeom>
          <a:solidFill>
            <a:srgbClr val="009797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2DBAE-41DA-D7F6-374D-3044AE8B6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35" y="2091154"/>
            <a:ext cx="9923780" cy="4630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26C6-9BA4-DD61-7E43-26222C02B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Dept. of CSE,BUBT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1600" smtClean="0"/>
              <a:t>15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6892-3EC3-4994-CDAD-BDAA68470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05" y="1513420"/>
            <a:ext cx="2438095" cy="24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37852-1F37-B48B-6606-649F86D67956}"/>
              </a:ext>
            </a:extLst>
          </p:cNvPr>
          <p:cNvSpPr txBox="1"/>
          <p:nvPr/>
        </p:nvSpPr>
        <p:spPr>
          <a:xfrm>
            <a:off x="1535038" y="3106057"/>
            <a:ext cx="722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72 Black" panose="020B0A04030603020204" pitchFamily="34" charset="0"/>
                <a:cs typeface="72 Black" panose="020B0A04030603020204" pitchFamily="34" charset="0"/>
              </a:rPr>
              <a:t>Any Question?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BD97C-EF7F-EDE8-D2F2-B71B9D4D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>
            <a:extLst>
              <a:ext uri="{FF2B5EF4-FFF2-40B4-BE49-F238E27FC236}">
                <a16:creationId xmlns:a16="http://schemas.microsoft.com/office/drawing/2014/main" id="{CC0FABCE-CACF-4663-B28F-F90529B6FCAD}"/>
              </a:ext>
            </a:extLst>
          </p:cNvPr>
          <p:cNvSpPr/>
          <p:nvPr/>
        </p:nvSpPr>
        <p:spPr>
          <a:xfrm rot="1521764">
            <a:off x="6203222" y="3962120"/>
            <a:ext cx="2055241" cy="2055241"/>
          </a:xfrm>
          <a:prstGeom prst="arc">
            <a:avLst>
              <a:gd name="adj1" fmla="val 17770643"/>
              <a:gd name="adj2" fmla="val 8456557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C6B06CB-6E1A-46BD-8525-C28ECAC52140}"/>
              </a:ext>
            </a:extLst>
          </p:cNvPr>
          <p:cNvSpPr/>
          <p:nvPr/>
        </p:nvSpPr>
        <p:spPr>
          <a:xfrm rot="207651">
            <a:off x="5785181" y="4663803"/>
            <a:ext cx="577976" cy="57797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965F212-CFF1-4D65-B26D-4F8A83AB8E9E}"/>
              </a:ext>
            </a:extLst>
          </p:cNvPr>
          <p:cNvSpPr/>
          <p:nvPr/>
        </p:nvSpPr>
        <p:spPr>
          <a:xfrm>
            <a:off x="5825321" y="1096895"/>
            <a:ext cx="604623" cy="604623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923703A-2C04-46E4-B254-A6743EF73813}"/>
              </a:ext>
            </a:extLst>
          </p:cNvPr>
          <p:cNvGrpSpPr/>
          <p:nvPr/>
        </p:nvGrpSpPr>
        <p:grpSpPr>
          <a:xfrm>
            <a:off x="2570689" y="642650"/>
            <a:ext cx="6321426" cy="5622902"/>
            <a:chOff x="2913558" y="519429"/>
            <a:chExt cx="6321426" cy="56229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92" name="Picture 91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B1170164-0777-4261-B403-7E1F0178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583" y="3527599"/>
              <a:ext cx="2339376" cy="1800375"/>
            </a:xfrm>
            <a:prstGeom prst="rect">
              <a:avLst/>
            </a:prstGeom>
          </p:spPr>
        </p:pic>
        <p:pic>
          <p:nvPicPr>
            <p:cNvPr id="93" name="Picture 92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65518F1F-6832-4BAD-90BD-1D86597D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282" y="2953915"/>
              <a:ext cx="2339376" cy="1800375"/>
            </a:xfrm>
            <a:prstGeom prst="rect">
              <a:avLst/>
            </a:prstGeom>
          </p:spPr>
        </p:pic>
        <p:pic>
          <p:nvPicPr>
            <p:cNvPr id="94" name="Picture 93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7224873F-F712-46D0-81A1-7D041A287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705" y="1291608"/>
              <a:ext cx="2339376" cy="1800375"/>
            </a:xfrm>
            <a:prstGeom prst="rect">
              <a:avLst/>
            </a:prstGeom>
          </p:spPr>
        </p:pic>
        <p:pic>
          <p:nvPicPr>
            <p:cNvPr id="95" name="Picture 94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015AEA36-30A3-42C0-A947-4765AF39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952" y="1921968"/>
              <a:ext cx="2339376" cy="1800375"/>
            </a:xfrm>
            <a:prstGeom prst="rect">
              <a:avLst/>
            </a:prstGeom>
          </p:spPr>
        </p:pic>
        <p:pic>
          <p:nvPicPr>
            <p:cNvPr id="96" name="Picture 95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DC03407B-F950-404D-AAD0-59945D228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39" y="519429"/>
              <a:ext cx="1961626" cy="1509660"/>
            </a:xfrm>
            <a:prstGeom prst="rect">
              <a:avLst/>
            </a:prstGeom>
          </p:spPr>
        </p:pic>
        <p:pic>
          <p:nvPicPr>
            <p:cNvPr id="97" name="Picture 96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6A0915DB-B2F3-4C52-AEEC-BE237C880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526" y="4341956"/>
              <a:ext cx="2339376" cy="1800375"/>
            </a:xfrm>
            <a:prstGeom prst="rect">
              <a:avLst/>
            </a:prstGeom>
          </p:spPr>
        </p:pic>
        <p:pic>
          <p:nvPicPr>
            <p:cNvPr id="98" name="Picture 97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DFEF5D07-0C9E-48FF-8DA0-9D6AED94F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913558" y="3335716"/>
              <a:ext cx="1367280" cy="1052254"/>
            </a:xfrm>
            <a:prstGeom prst="rect">
              <a:avLst/>
            </a:prstGeom>
          </p:spPr>
        </p:pic>
        <p:pic>
          <p:nvPicPr>
            <p:cNvPr id="99" name="Picture 98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00BF6136-522E-4B58-9A15-E706FAA53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67704" y="2762213"/>
              <a:ext cx="1367280" cy="1052254"/>
            </a:xfrm>
            <a:prstGeom prst="rect">
              <a:avLst/>
            </a:prstGeom>
          </p:spPr>
        </p:pic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310FC19-8880-47B9-A4C1-2D35FFCC524D}"/>
              </a:ext>
            </a:extLst>
          </p:cNvPr>
          <p:cNvSpPr/>
          <p:nvPr/>
        </p:nvSpPr>
        <p:spPr>
          <a:xfrm rot="1868001">
            <a:off x="6957743" y="3766011"/>
            <a:ext cx="574246" cy="57424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ACF6B11-BCB0-4497-9F62-4F79B3DF66CC}"/>
              </a:ext>
            </a:extLst>
          </p:cNvPr>
          <p:cNvSpPr/>
          <p:nvPr/>
        </p:nvSpPr>
        <p:spPr>
          <a:xfrm rot="1868001">
            <a:off x="4253244" y="3690628"/>
            <a:ext cx="794822" cy="794822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4D7D19B-EA19-4EAA-909E-CD77D871D07E}"/>
              </a:ext>
            </a:extLst>
          </p:cNvPr>
          <p:cNvSpPr/>
          <p:nvPr/>
        </p:nvSpPr>
        <p:spPr>
          <a:xfrm>
            <a:off x="7411540" y="2754083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C1D023C-9FCB-4AB5-807F-ECD3A3D86BCD}"/>
              </a:ext>
            </a:extLst>
          </p:cNvPr>
          <p:cNvSpPr/>
          <p:nvPr/>
        </p:nvSpPr>
        <p:spPr>
          <a:xfrm>
            <a:off x="5531045" y="3791521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AFE75C6-F3B8-4BC1-BC48-74F12CA9A7CA}"/>
              </a:ext>
            </a:extLst>
          </p:cNvPr>
          <p:cNvSpPr/>
          <p:nvPr/>
        </p:nvSpPr>
        <p:spPr>
          <a:xfrm rot="901633">
            <a:off x="7141044" y="2453844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6653706-385C-4ACC-AC85-93E15F812966}"/>
              </a:ext>
            </a:extLst>
          </p:cNvPr>
          <p:cNvSpPr/>
          <p:nvPr/>
        </p:nvSpPr>
        <p:spPr>
          <a:xfrm rot="1570320">
            <a:off x="6363345" y="414009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6E42677-FD91-4781-8D73-457199BEB7B8}"/>
              </a:ext>
            </a:extLst>
          </p:cNvPr>
          <p:cNvSpPr/>
          <p:nvPr/>
        </p:nvSpPr>
        <p:spPr>
          <a:xfrm rot="19905529">
            <a:off x="4152930" y="418337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02A01F-D73E-4129-A3BC-3E7943F5C897}"/>
              </a:ext>
            </a:extLst>
          </p:cNvPr>
          <p:cNvSpPr/>
          <p:nvPr/>
        </p:nvSpPr>
        <p:spPr>
          <a:xfrm>
            <a:off x="2962586" y="2935423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5BA70FD-54EF-480B-BD98-FE05D4FC1564}"/>
              </a:ext>
            </a:extLst>
          </p:cNvPr>
          <p:cNvSpPr/>
          <p:nvPr/>
        </p:nvSpPr>
        <p:spPr>
          <a:xfrm>
            <a:off x="3479111" y="1010955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1339D1B-6224-4FB3-B9E1-BF3DDDC100AD}"/>
              </a:ext>
            </a:extLst>
          </p:cNvPr>
          <p:cNvSpPr/>
          <p:nvPr/>
        </p:nvSpPr>
        <p:spPr>
          <a:xfrm rot="1868001">
            <a:off x="3256073" y="2123830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1EB836B-B669-41A7-A455-1FD09B64EE17}"/>
              </a:ext>
            </a:extLst>
          </p:cNvPr>
          <p:cNvSpPr/>
          <p:nvPr/>
        </p:nvSpPr>
        <p:spPr>
          <a:xfrm>
            <a:off x="4367903" y="827277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D1971E2-73EE-42EB-AD92-6FB237A5D44C}"/>
              </a:ext>
            </a:extLst>
          </p:cNvPr>
          <p:cNvSpPr/>
          <p:nvPr/>
        </p:nvSpPr>
        <p:spPr>
          <a:xfrm rot="207651">
            <a:off x="6158630" y="88032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B327084-FB45-4CA0-92E8-66D20C33E79B}"/>
              </a:ext>
            </a:extLst>
          </p:cNvPr>
          <p:cNvSpPr/>
          <p:nvPr/>
        </p:nvSpPr>
        <p:spPr>
          <a:xfrm>
            <a:off x="4449489" y="1973902"/>
            <a:ext cx="3167208" cy="3257483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6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16CB52-E5D5-4125-BEBC-537967CDEF4F}"/>
              </a:ext>
            </a:extLst>
          </p:cNvPr>
          <p:cNvSpPr/>
          <p:nvPr/>
        </p:nvSpPr>
        <p:spPr>
          <a:xfrm>
            <a:off x="4889188" y="2242723"/>
            <a:ext cx="2303394" cy="2303393"/>
          </a:xfrm>
          <a:custGeom>
            <a:avLst/>
            <a:gdLst>
              <a:gd name="connsiteX0" fmla="*/ 1196692 w 2489983"/>
              <a:gd name="connsiteY0" fmla="*/ 0 h 2489982"/>
              <a:gd name="connsiteX1" fmla="*/ 1293297 w 2489983"/>
              <a:gd name="connsiteY1" fmla="*/ 0 h 2489982"/>
              <a:gd name="connsiteX2" fmla="*/ 1448976 w 2489983"/>
              <a:gd name="connsiteY2" fmla="*/ 155679 h 2489982"/>
              <a:gd name="connsiteX3" fmla="*/ 1448976 w 2489983"/>
              <a:gd name="connsiteY3" fmla="*/ 317845 h 2489982"/>
              <a:gd name="connsiteX4" fmla="*/ 1527399 w 2489983"/>
              <a:gd name="connsiteY4" fmla="*/ 338010 h 2489982"/>
              <a:gd name="connsiteX5" fmla="*/ 1532107 w 2489983"/>
              <a:gd name="connsiteY5" fmla="*/ 339733 h 2489982"/>
              <a:gd name="connsiteX6" fmla="*/ 1612382 w 2489983"/>
              <a:gd name="connsiteY6" fmla="*/ 200692 h 2489982"/>
              <a:gd name="connsiteX7" fmla="*/ 1826721 w 2489983"/>
              <a:gd name="connsiteY7" fmla="*/ 143260 h 2489982"/>
              <a:gd name="connsiteX8" fmla="*/ 1908257 w 2489983"/>
              <a:gd name="connsiteY8" fmla="*/ 190335 h 2489982"/>
              <a:gd name="connsiteX9" fmla="*/ 1965689 w 2489983"/>
              <a:gd name="connsiteY9" fmla="*/ 404674 h 2489982"/>
              <a:gd name="connsiteX10" fmla="*/ 1883814 w 2489983"/>
              <a:gd name="connsiteY10" fmla="*/ 546486 h 2489982"/>
              <a:gd name="connsiteX11" fmla="*/ 1916517 w 2489983"/>
              <a:gd name="connsiteY11" fmla="*/ 573468 h 2489982"/>
              <a:gd name="connsiteX12" fmla="*/ 1943499 w 2489983"/>
              <a:gd name="connsiteY12" fmla="*/ 606171 h 2489982"/>
              <a:gd name="connsiteX13" fmla="*/ 2103036 w 2489983"/>
              <a:gd name="connsiteY13" fmla="*/ 514062 h 2489982"/>
              <a:gd name="connsiteX14" fmla="*/ 2289415 w 2489983"/>
              <a:gd name="connsiteY14" fmla="*/ 564002 h 2489982"/>
              <a:gd name="connsiteX15" fmla="*/ 2356958 w 2489983"/>
              <a:gd name="connsiteY15" fmla="*/ 680989 h 2489982"/>
              <a:gd name="connsiteX16" fmla="*/ 2307017 w 2489983"/>
              <a:gd name="connsiteY16" fmla="*/ 867368 h 2489982"/>
              <a:gd name="connsiteX17" fmla="*/ 2150252 w 2489983"/>
              <a:gd name="connsiteY17" fmla="*/ 957877 h 2489982"/>
              <a:gd name="connsiteX18" fmla="*/ 2151975 w 2489983"/>
              <a:gd name="connsiteY18" fmla="*/ 962586 h 2489982"/>
              <a:gd name="connsiteX19" fmla="*/ 2172140 w 2489983"/>
              <a:gd name="connsiteY19" fmla="*/ 1041010 h 2489982"/>
              <a:gd name="connsiteX20" fmla="*/ 2384409 w 2489983"/>
              <a:gd name="connsiteY20" fmla="*/ 1041010 h 2489982"/>
              <a:gd name="connsiteX21" fmla="*/ 2489983 w 2489983"/>
              <a:gd name="connsiteY21" fmla="*/ 1146583 h 2489982"/>
              <a:gd name="connsiteX22" fmla="*/ 2489983 w 2489983"/>
              <a:gd name="connsiteY22" fmla="*/ 1343400 h 2489982"/>
              <a:gd name="connsiteX23" fmla="*/ 2384409 w 2489983"/>
              <a:gd name="connsiteY23" fmla="*/ 1448973 h 2489982"/>
              <a:gd name="connsiteX24" fmla="*/ 2172140 w 2489983"/>
              <a:gd name="connsiteY24" fmla="*/ 1448973 h 2489982"/>
              <a:gd name="connsiteX25" fmla="*/ 2151975 w 2489983"/>
              <a:gd name="connsiteY25" fmla="*/ 1527396 h 2489982"/>
              <a:gd name="connsiteX26" fmla="*/ 2150251 w 2489983"/>
              <a:gd name="connsiteY26" fmla="*/ 1532107 h 2489982"/>
              <a:gd name="connsiteX27" fmla="*/ 2321833 w 2489983"/>
              <a:gd name="connsiteY27" fmla="*/ 1631169 h 2489982"/>
              <a:gd name="connsiteX28" fmla="*/ 2365511 w 2489983"/>
              <a:gd name="connsiteY28" fmla="*/ 1794176 h 2489982"/>
              <a:gd name="connsiteX29" fmla="*/ 2280858 w 2489983"/>
              <a:gd name="connsiteY29" fmla="*/ 1940798 h 2489982"/>
              <a:gd name="connsiteX30" fmla="*/ 2117852 w 2489983"/>
              <a:gd name="connsiteY30" fmla="*/ 1984475 h 2489982"/>
              <a:gd name="connsiteX31" fmla="*/ 1943499 w 2489983"/>
              <a:gd name="connsiteY31" fmla="*/ 1883812 h 2489982"/>
              <a:gd name="connsiteX32" fmla="*/ 1916517 w 2489983"/>
              <a:gd name="connsiteY32" fmla="*/ 1916514 h 2489982"/>
              <a:gd name="connsiteX33" fmla="*/ 1883811 w 2489983"/>
              <a:gd name="connsiteY33" fmla="*/ 1943499 h 2489982"/>
              <a:gd name="connsiteX34" fmla="*/ 1983246 w 2489983"/>
              <a:gd name="connsiteY34" fmla="*/ 2115725 h 2489982"/>
              <a:gd name="connsiteX35" fmla="*/ 1938669 w 2489983"/>
              <a:gd name="connsiteY35" fmla="*/ 2282087 h 2489982"/>
              <a:gd name="connsiteX36" fmla="*/ 1796301 w 2489983"/>
              <a:gd name="connsiteY36" fmla="*/ 2364283 h 2489982"/>
              <a:gd name="connsiteX37" fmla="*/ 1629939 w 2489983"/>
              <a:gd name="connsiteY37" fmla="*/ 2319707 h 2489982"/>
              <a:gd name="connsiteX38" fmla="*/ 1532103 w 2489983"/>
              <a:gd name="connsiteY38" fmla="*/ 2150251 h 2489982"/>
              <a:gd name="connsiteX39" fmla="*/ 1527399 w 2489983"/>
              <a:gd name="connsiteY39" fmla="*/ 2151973 h 2489982"/>
              <a:gd name="connsiteX40" fmla="*/ 1448976 w 2489983"/>
              <a:gd name="connsiteY40" fmla="*/ 2172137 h 2489982"/>
              <a:gd name="connsiteX41" fmla="*/ 1448976 w 2489983"/>
              <a:gd name="connsiteY41" fmla="*/ 2334303 h 2489982"/>
              <a:gd name="connsiteX42" fmla="*/ 1293297 w 2489983"/>
              <a:gd name="connsiteY42" fmla="*/ 2489982 h 2489982"/>
              <a:gd name="connsiteX43" fmla="*/ 1196692 w 2489983"/>
              <a:gd name="connsiteY43" fmla="*/ 2489982 h 2489982"/>
              <a:gd name="connsiteX44" fmla="*/ 1041013 w 2489983"/>
              <a:gd name="connsiteY44" fmla="*/ 2334303 h 2489982"/>
              <a:gd name="connsiteX45" fmla="*/ 1041013 w 2489983"/>
              <a:gd name="connsiteY45" fmla="*/ 2172137 h 2489982"/>
              <a:gd name="connsiteX46" fmla="*/ 962589 w 2489983"/>
              <a:gd name="connsiteY46" fmla="*/ 2151973 h 2489982"/>
              <a:gd name="connsiteX47" fmla="*/ 957880 w 2489983"/>
              <a:gd name="connsiteY47" fmla="*/ 2150249 h 2489982"/>
              <a:gd name="connsiteX48" fmla="*/ 877604 w 2489983"/>
              <a:gd name="connsiteY48" fmla="*/ 2289290 h 2489982"/>
              <a:gd name="connsiteX49" fmla="*/ 663265 w 2489983"/>
              <a:gd name="connsiteY49" fmla="*/ 2346722 h 2489982"/>
              <a:gd name="connsiteX50" fmla="*/ 581730 w 2489983"/>
              <a:gd name="connsiteY50" fmla="*/ 2299648 h 2489982"/>
              <a:gd name="connsiteX51" fmla="*/ 524298 w 2489983"/>
              <a:gd name="connsiteY51" fmla="*/ 2085309 h 2489982"/>
              <a:gd name="connsiteX52" fmla="*/ 606174 w 2489983"/>
              <a:gd name="connsiteY52" fmla="*/ 1943497 h 2489982"/>
              <a:gd name="connsiteX53" fmla="*/ 573471 w 2489983"/>
              <a:gd name="connsiteY53" fmla="*/ 1916514 h 2489982"/>
              <a:gd name="connsiteX54" fmla="*/ 546488 w 2489983"/>
              <a:gd name="connsiteY54" fmla="*/ 1883810 h 2489982"/>
              <a:gd name="connsiteX55" fmla="*/ 386949 w 2489983"/>
              <a:gd name="connsiteY55" fmla="*/ 1975920 h 2489982"/>
              <a:gd name="connsiteX56" fmla="*/ 200570 w 2489983"/>
              <a:gd name="connsiteY56" fmla="*/ 1925980 h 2489982"/>
              <a:gd name="connsiteX57" fmla="*/ 133027 w 2489983"/>
              <a:gd name="connsiteY57" fmla="*/ 1808993 h 2489982"/>
              <a:gd name="connsiteX58" fmla="*/ 182967 w 2489983"/>
              <a:gd name="connsiteY58" fmla="*/ 1622614 h 2489982"/>
              <a:gd name="connsiteX59" fmla="*/ 339736 w 2489983"/>
              <a:gd name="connsiteY59" fmla="*/ 1532104 h 2489982"/>
              <a:gd name="connsiteX60" fmla="*/ 338012 w 2489983"/>
              <a:gd name="connsiteY60" fmla="*/ 1527396 h 2489982"/>
              <a:gd name="connsiteX61" fmla="*/ 317848 w 2489983"/>
              <a:gd name="connsiteY61" fmla="*/ 1448973 h 2489982"/>
              <a:gd name="connsiteX62" fmla="*/ 105573 w 2489983"/>
              <a:gd name="connsiteY62" fmla="*/ 1448973 h 2489982"/>
              <a:gd name="connsiteX63" fmla="*/ 0 w 2489983"/>
              <a:gd name="connsiteY63" fmla="*/ 1343400 h 2489982"/>
              <a:gd name="connsiteX64" fmla="*/ 0 w 2489983"/>
              <a:gd name="connsiteY64" fmla="*/ 1146583 h 2489982"/>
              <a:gd name="connsiteX65" fmla="*/ 105573 w 2489983"/>
              <a:gd name="connsiteY65" fmla="*/ 1041010 h 2489982"/>
              <a:gd name="connsiteX66" fmla="*/ 317848 w 2489983"/>
              <a:gd name="connsiteY66" fmla="*/ 1041010 h 2489982"/>
              <a:gd name="connsiteX67" fmla="*/ 338012 w 2489983"/>
              <a:gd name="connsiteY67" fmla="*/ 962586 h 2489982"/>
              <a:gd name="connsiteX68" fmla="*/ 339735 w 2489983"/>
              <a:gd name="connsiteY68" fmla="*/ 957879 h 2489982"/>
              <a:gd name="connsiteX69" fmla="*/ 168148 w 2489983"/>
              <a:gd name="connsiteY69" fmla="*/ 858813 h 2489982"/>
              <a:gd name="connsiteX70" fmla="*/ 124470 w 2489983"/>
              <a:gd name="connsiteY70" fmla="*/ 695807 h 2489982"/>
              <a:gd name="connsiteX71" fmla="*/ 209123 w 2489983"/>
              <a:gd name="connsiteY71" fmla="*/ 549185 h 2489982"/>
              <a:gd name="connsiteX72" fmla="*/ 372129 w 2489983"/>
              <a:gd name="connsiteY72" fmla="*/ 505507 h 2489982"/>
              <a:gd name="connsiteX73" fmla="*/ 546487 w 2489983"/>
              <a:gd name="connsiteY73" fmla="*/ 606173 h 2489982"/>
              <a:gd name="connsiteX74" fmla="*/ 573471 w 2489983"/>
              <a:gd name="connsiteY74" fmla="*/ 573468 h 2489982"/>
              <a:gd name="connsiteX75" fmla="*/ 606171 w 2489983"/>
              <a:gd name="connsiteY75" fmla="*/ 546488 h 2489982"/>
              <a:gd name="connsiteX76" fmla="*/ 506733 w 2489983"/>
              <a:gd name="connsiteY76" fmla="*/ 374257 h 2489982"/>
              <a:gd name="connsiteX77" fmla="*/ 551309 w 2489983"/>
              <a:gd name="connsiteY77" fmla="*/ 207896 h 2489982"/>
              <a:gd name="connsiteX78" fmla="*/ 693678 w 2489983"/>
              <a:gd name="connsiteY78" fmla="*/ 125699 h 2489982"/>
              <a:gd name="connsiteX79" fmla="*/ 860039 w 2489983"/>
              <a:gd name="connsiteY79" fmla="*/ 170275 h 2489982"/>
              <a:gd name="connsiteX80" fmla="*/ 957877 w 2489983"/>
              <a:gd name="connsiteY80" fmla="*/ 339735 h 2489982"/>
              <a:gd name="connsiteX81" fmla="*/ 962589 w 2489983"/>
              <a:gd name="connsiteY81" fmla="*/ 338010 h 2489982"/>
              <a:gd name="connsiteX82" fmla="*/ 1041013 w 2489983"/>
              <a:gd name="connsiteY82" fmla="*/ 317845 h 2489982"/>
              <a:gd name="connsiteX83" fmla="*/ 1041013 w 2489983"/>
              <a:gd name="connsiteY83" fmla="*/ 155679 h 2489982"/>
              <a:gd name="connsiteX84" fmla="*/ 1196692 w 2489983"/>
              <a:gd name="connsiteY84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89983" h="2489982">
                <a:moveTo>
                  <a:pt x="1196692" y="0"/>
                </a:moveTo>
                <a:lnTo>
                  <a:pt x="1293297" y="0"/>
                </a:lnTo>
                <a:cubicBezTo>
                  <a:pt x="1379276" y="0"/>
                  <a:pt x="1448976" y="69700"/>
                  <a:pt x="1448976" y="155679"/>
                </a:cubicBezTo>
                <a:lnTo>
                  <a:pt x="1448976" y="317845"/>
                </a:lnTo>
                <a:lnTo>
                  <a:pt x="1527399" y="338010"/>
                </a:lnTo>
                <a:lnTo>
                  <a:pt x="1532107" y="339733"/>
                </a:lnTo>
                <a:lnTo>
                  <a:pt x="1612382" y="200692"/>
                </a:lnTo>
                <a:cubicBezTo>
                  <a:pt x="1655711" y="125645"/>
                  <a:pt x="1751674" y="99932"/>
                  <a:pt x="1826721" y="143260"/>
                </a:cubicBezTo>
                <a:lnTo>
                  <a:pt x="1908257" y="190335"/>
                </a:lnTo>
                <a:cubicBezTo>
                  <a:pt x="1983304" y="233663"/>
                  <a:pt x="2009017" y="329626"/>
                  <a:pt x="1965689" y="404674"/>
                </a:cubicBezTo>
                <a:lnTo>
                  <a:pt x="1883814" y="546486"/>
                </a:lnTo>
                <a:lnTo>
                  <a:pt x="1916517" y="573468"/>
                </a:lnTo>
                <a:lnTo>
                  <a:pt x="1943499" y="606171"/>
                </a:lnTo>
                <a:lnTo>
                  <a:pt x="2103036" y="514062"/>
                </a:lnTo>
                <a:cubicBezTo>
                  <a:pt x="2168294" y="476386"/>
                  <a:pt x="2251739" y="498745"/>
                  <a:pt x="2289415" y="564002"/>
                </a:cubicBezTo>
                <a:lnTo>
                  <a:pt x="2356958" y="680989"/>
                </a:lnTo>
                <a:cubicBezTo>
                  <a:pt x="2394634" y="746247"/>
                  <a:pt x="2372275" y="829692"/>
                  <a:pt x="2307017" y="867368"/>
                </a:cubicBezTo>
                <a:lnTo>
                  <a:pt x="2150252" y="957877"/>
                </a:lnTo>
                <a:lnTo>
                  <a:pt x="2151975" y="962586"/>
                </a:lnTo>
                <a:lnTo>
                  <a:pt x="2172140" y="1041010"/>
                </a:lnTo>
                <a:lnTo>
                  <a:pt x="2384409" y="1041010"/>
                </a:lnTo>
                <a:cubicBezTo>
                  <a:pt x="2442715" y="1041010"/>
                  <a:pt x="2489983" y="1088277"/>
                  <a:pt x="2489983" y="1146583"/>
                </a:cubicBezTo>
                <a:lnTo>
                  <a:pt x="2489983" y="1343400"/>
                </a:lnTo>
                <a:cubicBezTo>
                  <a:pt x="2489983" y="1401706"/>
                  <a:pt x="2442715" y="1448973"/>
                  <a:pt x="2384409" y="1448973"/>
                </a:cubicBezTo>
                <a:lnTo>
                  <a:pt x="2172140" y="1448973"/>
                </a:lnTo>
                <a:lnTo>
                  <a:pt x="2151975" y="1527396"/>
                </a:lnTo>
                <a:lnTo>
                  <a:pt x="2150251" y="1532107"/>
                </a:lnTo>
                <a:lnTo>
                  <a:pt x="2321833" y="1631169"/>
                </a:lnTo>
                <a:cubicBezTo>
                  <a:pt x="2378908" y="1664121"/>
                  <a:pt x="2398463" y="1737101"/>
                  <a:pt x="2365511" y="1794176"/>
                </a:cubicBezTo>
                <a:lnTo>
                  <a:pt x="2280858" y="1940798"/>
                </a:lnTo>
                <a:cubicBezTo>
                  <a:pt x="2247906" y="1997873"/>
                  <a:pt x="2174926" y="2017427"/>
                  <a:pt x="2117852" y="1984475"/>
                </a:cubicBezTo>
                <a:lnTo>
                  <a:pt x="1943499" y="1883812"/>
                </a:lnTo>
                <a:lnTo>
                  <a:pt x="1916517" y="1916514"/>
                </a:lnTo>
                <a:lnTo>
                  <a:pt x="1883811" y="1943499"/>
                </a:lnTo>
                <a:lnTo>
                  <a:pt x="1983246" y="2115725"/>
                </a:lnTo>
                <a:cubicBezTo>
                  <a:pt x="2016876" y="2173974"/>
                  <a:pt x="1996918" y="2248457"/>
                  <a:pt x="1938669" y="2282087"/>
                </a:cubicBezTo>
                <a:lnTo>
                  <a:pt x="1796301" y="2364283"/>
                </a:lnTo>
                <a:cubicBezTo>
                  <a:pt x="1738052" y="2397913"/>
                  <a:pt x="1663569" y="2377956"/>
                  <a:pt x="1629939" y="2319707"/>
                </a:cubicBezTo>
                <a:lnTo>
                  <a:pt x="1532103" y="2150251"/>
                </a:lnTo>
                <a:lnTo>
                  <a:pt x="1527399" y="2151973"/>
                </a:lnTo>
                <a:lnTo>
                  <a:pt x="1448976" y="2172137"/>
                </a:lnTo>
                <a:lnTo>
                  <a:pt x="1448976" y="2334303"/>
                </a:lnTo>
                <a:cubicBezTo>
                  <a:pt x="1448976" y="2420282"/>
                  <a:pt x="1379276" y="2489982"/>
                  <a:pt x="1293297" y="2489982"/>
                </a:cubicBezTo>
                <a:lnTo>
                  <a:pt x="1196692" y="2489982"/>
                </a:lnTo>
                <a:cubicBezTo>
                  <a:pt x="1110713" y="2489982"/>
                  <a:pt x="1041013" y="2420282"/>
                  <a:pt x="1041013" y="2334303"/>
                </a:cubicBezTo>
                <a:lnTo>
                  <a:pt x="1041013" y="2172137"/>
                </a:lnTo>
                <a:lnTo>
                  <a:pt x="962589" y="2151973"/>
                </a:lnTo>
                <a:lnTo>
                  <a:pt x="957880" y="2150249"/>
                </a:lnTo>
                <a:lnTo>
                  <a:pt x="877604" y="2289290"/>
                </a:lnTo>
                <a:cubicBezTo>
                  <a:pt x="834276" y="2364338"/>
                  <a:pt x="738313" y="2390051"/>
                  <a:pt x="663265" y="2346722"/>
                </a:cubicBezTo>
                <a:lnTo>
                  <a:pt x="581730" y="2299648"/>
                </a:lnTo>
                <a:cubicBezTo>
                  <a:pt x="506683" y="2256319"/>
                  <a:pt x="480970" y="2160356"/>
                  <a:pt x="524298" y="2085309"/>
                </a:cubicBezTo>
                <a:lnTo>
                  <a:pt x="606174" y="1943497"/>
                </a:lnTo>
                <a:lnTo>
                  <a:pt x="573471" y="1916514"/>
                </a:lnTo>
                <a:lnTo>
                  <a:pt x="546488" y="1883810"/>
                </a:lnTo>
                <a:lnTo>
                  <a:pt x="386949" y="1975920"/>
                </a:lnTo>
                <a:cubicBezTo>
                  <a:pt x="321691" y="2013597"/>
                  <a:pt x="238246" y="1991238"/>
                  <a:pt x="200570" y="1925980"/>
                </a:cubicBezTo>
                <a:lnTo>
                  <a:pt x="133027" y="1808993"/>
                </a:lnTo>
                <a:cubicBezTo>
                  <a:pt x="95351" y="1743736"/>
                  <a:pt x="117710" y="1660291"/>
                  <a:pt x="182967" y="1622614"/>
                </a:cubicBezTo>
                <a:lnTo>
                  <a:pt x="339736" y="1532104"/>
                </a:lnTo>
                <a:lnTo>
                  <a:pt x="338012" y="1527396"/>
                </a:lnTo>
                <a:lnTo>
                  <a:pt x="317848" y="1448973"/>
                </a:lnTo>
                <a:lnTo>
                  <a:pt x="105573" y="1448973"/>
                </a:lnTo>
                <a:cubicBezTo>
                  <a:pt x="47267" y="1448973"/>
                  <a:pt x="0" y="1401706"/>
                  <a:pt x="0" y="1343400"/>
                </a:cubicBezTo>
                <a:lnTo>
                  <a:pt x="0" y="1146583"/>
                </a:lnTo>
                <a:cubicBezTo>
                  <a:pt x="0" y="1088277"/>
                  <a:pt x="47267" y="1041010"/>
                  <a:pt x="105573" y="1041010"/>
                </a:cubicBezTo>
                <a:lnTo>
                  <a:pt x="317848" y="1041010"/>
                </a:lnTo>
                <a:lnTo>
                  <a:pt x="338012" y="962586"/>
                </a:lnTo>
                <a:lnTo>
                  <a:pt x="339735" y="957879"/>
                </a:lnTo>
                <a:lnTo>
                  <a:pt x="168148" y="858813"/>
                </a:lnTo>
                <a:cubicBezTo>
                  <a:pt x="111073" y="825861"/>
                  <a:pt x="91518" y="752882"/>
                  <a:pt x="124470" y="695807"/>
                </a:cubicBezTo>
                <a:lnTo>
                  <a:pt x="209123" y="549185"/>
                </a:lnTo>
                <a:cubicBezTo>
                  <a:pt x="242075" y="492110"/>
                  <a:pt x="315055" y="472555"/>
                  <a:pt x="372129" y="505507"/>
                </a:cubicBezTo>
                <a:lnTo>
                  <a:pt x="546487" y="606173"/>
                </a:lnTo>
                <a:lnTo>
                  <a:pt x="573471" y="573468"/>
                </a:lnTo>
                <a:lnTo>
                  <a:pt x="606171" y="546488"/>
                </a:lnTo>
                <a:lnTo>
                  <a:pt x="506733" y="374257"/>
                </a:lnTo>
                <a:cubicBezTo>
                  <a:pt x="473103" y="316008"/>
                  <a:pt x="493061" y="241526"/>
                  <a:pt x="551309" y="207896"/>
                </a:cubicBezTo>
                <a:lnTo>
                  <a:pt x="693678" y="125699"/>
                </a:lnTo>
                <a:cubicBezTo>
                  <a:pt x="751927" y="92069"/>
                  <a:pt x="826409" y="112027"/>
                  <a:pt x="860039" y="170275"/>
                </a:cubicBezTo>
                <a:lnTo>
                  <a:pt x="957877" y="339735"/>
                </a:lnTo>
                <a:lnTo>
                  <a:pt x="962589" y="338010"/>
                </a:lnTo>
                <a:lnTo>
                  <a:pt x="1041013" y="317845"/>
                </a:lnTo>
                <a:lnTo>
                  <a:pt x="1041013" y="155679"/>
                </a:lnTo>
                <a:cubicBezTo>
                  <a:pt x="1041013" y="69700"/>
                  <a:pt x="1110713" y="0"/>
                  <a:pt x="119669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18EC620-73DB-461F-801C-5244FB28F8F9}"/>
              </a:ext>
            </a:extLst>
          </p:cNvPr>
          <p:cNvSpPr/>
          <p:nvPr/>
        </p:nvSpPr>
        <p:spPr>
          <a:xfrm>
            <a:off x="5387096" y="2729563"/>
            <a:ext cx="1374350" cy="1374350"/>
          </a:xfrm>
          <a:prstGeom prst="ellipse">
            <a:avLst/>
          </a:prstGeom>
          <a:gradFill>
            <a:gsLst>
              <a:gs pos="0">
                <a:srgbClr val="7E7E7E"/>
              </a:gs>
              <a:gs pos="99000">
                <a:srgbClr val="C5C5C5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890E19-954E-48A1-B3F5-91D3A675AB9A}"/>
              </a:ext>
            </a:extLst>
          </p:cNvPr>
          <p:cNvSpPr/>
          <p:nvPr/>
        </p:nvSpPr>
        <p:spPr>
          <a:xfrm>
            <a:off x="7532745" y="2845545"/>
            <a:ext cx="894234" cy="894234"/>
          </a:xfrm>
          <a:prstGeom prst="ellipse">
            <a:avLst/>
          </a:prstGeom>
          <a:gradFill>
            <a:gsLst>
              <a:gs pos="0">
                <a:srgbClr val="008080"/>
              </a:gs>
              <a:gs pos="99000">
                <a:srgbClr val="0099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4E908D2-7BF1-4186-851B-4556DD1C8A98}"/>
              </a:ext>
            </a:extLst>
          </p:cNvPr>
          <p:cNvSpPr/>
          <p:nvPr/>
        </p:nvSpPr>
        <p:spPr>
          <a:xfrm>
            <a:off x="6755046" y="4531797"/>
            <a:ext cx="894234" cy="894234"/>
          </a:xfrm>
          <a:prstGeom prst="ellipse">
            <a:avLst/>
          </a:prstGeom>
          <a:gradFill>
            <a:gsLst>
              <a:gs pos="0">
                <a:srgbClr val="FF9900"/>
              </a:gs>
              <a:gs pos="99000">
                <a:srgbClr val="CC3300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6380384-FC9A-44A1-B31B-629B7D0069C2}"/>
              </a:ext>
            </a:extLst>
          </p:cNvPr>
          <p:cNvSpPr/>
          <p:nvPr/>
        </p:nvSpPr>
        <p:spPr>
          <a:xfrm>
            <a:off x="6550331" y="1272027"/>
            <a:ext cx="894234" cy="894234"/>
          </a:xfrm>
          <a:prstGeom prst="ellipse">
            <a:avLst/>
          </a:prstGeom>
          <a:gradFill>
            <a:gsLst>
              <a:gs pos="0">
                <a:srgbClr val="FF0066"/>
              </a:gs>
              <a:gs pos="99000">
                <a:srgbClr val="CC00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4C335DA-CFBB-40B4-B637-AB3A8847AD0B}"/>
              </a:ext>
            </a:extLst>
          </p:cNvPr>
          <p:cNvSpPr/>
          <p:nvPr/>
        </p:nvSpPr>
        <p:spPr>
          <a:xfrm>
            <a:off x="4759604" y="1218978"/>
            <a:ext cx="894234" cy="894234"/>
          </a:xfrm>
          <a:prstGeom prst="ellipse">
            <a:avLst/>
          </a:prstGeom>
          <a:gradFill>
            <a:gsLst>
              <a:gs pos="0">
                <a:srgbClr val="008000"/>
              </a:gs>
              <a:gs pos="99000">
                <a:srgbClr val="00CC66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C797775-C2BC-418A-8FB3-7B13D355724F}"/>
              </a:ext>
            </a:extLst>
          </p:cNvPr>
          <p:cNvSpPr/>
          <p:nvPr/>
        </p:nvSpPr>
        <p:spPr>
          <a:xfrm>
            <a:off x="3678465" y="2497058"/>
            <a:ext cx="894234" cy="894234"/>
          </a:xfrm>
          <a:prstGeom prst="ellipse">
            <a:avLst/>
          </a:prstGeom>
          <a:gradFill>
            <a:gsLst>
              <a:gs pos="0">
                <a:srgbClr val="800080"/>
              </a:gs>
              <a:gs pos="99000">
                <a:srgbClr val="CC00CC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3DE879F-79A3-406A-9CF4-BBF9B24E88E8}"/>
              </a:ext>
            </a:extLst>
          </p:cNvPr>
          <p:cNvSpPr/>
          <p:nvPr/>
        </p:nvSpPr>
        <p:spPr>
          <a:xfrm>
            <a:off x="4544631" y="4575074"/>
            <a:ext cx="894234" cy="894234"/>
          </a:xfrm>
          <a:prstGeom prst="ellipse">
            <a:avLst/>
          </a:prstGeom>
          <a:gradFill>
            <a:gsLst>
              <a:gs pos="0">
                <a:srgbClr val="003399"/>
              </a:gs>
              <a:gs pos="99000">
                <a:srgbClr val="0099FF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56DAC4-A086-439E-BCCE-3B2312CB5AEA}"/>
              </a:ext>
            </a:extLst>
          </p:cNvPr>
          <p:cNvSpPr txBox="1"/>
          <p:nvPr/>
        </p:nvSpPr>
        <p:spPr>
          <a:xfrm>
            <a:off x="5306889" y="3225522"/>
            <a:ext cx="1568736" cy="45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ItOD-AD</a:t>
            </a: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7516F0A4-FAF8-4E70-B5BA-C66ADE157E5F}"/>
              </a:ext>
            </a:extLst>
          </p:cNvPr>
          <p:cNvSpPr/>
          <p:nvPr/>
        </p:nvSpPr>
        <p:spPr>
          <a:xfrm>
            <a:off x="6961990" y="2267564"/>
            <a:ext cx="2055241" cy="2055241"/>
          </a:xfrm>
          <a:prstGeom prst="arc">
            <a:avLst>
              <a:gd name="adj1" fmla="val 16159904"/>
              <a:gd name="adj2" fmla="val 394634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D2103BB6-AA6D-4C9F-AB61-FBD3956A2B01}"/>
              </a:ext>
            </a:extLst>
          </p:cNvPr>
          <p:cNvSpPr/>
          <p:nvPr/>
        </p:nvSpPr>
        <p:spPr>
          <a:xfrm rot="1521764">
            <a:off x="6203222" y="3962120"/>
            <a:ext cx="2055241" cy="2055241"/>
          </a:xfrm>
          <a:prstGeom prst="arc">
            <a:avLst>
              <a:gd name="adj1" fmla="val 17770643"/>
              <a:gd name="adj2" fmla="val 8456557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7A9CE8E8-3CED-4EDA-B716-15FBF3DFFD5A}"/>
              </a:ext>
            </a:extLst>
          </p:cNvPr>
          <p:cNvSpPr/>
          <p:nvPr/>
        </p:nvSpPr>
        <p:spPr>
          <a:xfrm rot="4619096">
            <a:off x="3954679" y="3963119"/>
            <a:ext cx="2055241" cy="2055241"/>
          </a:xfrm>
          <a:prstGeom prst="arc">
            <a:avLst>
              <a:gd name="adj1" fmla="val 17710240"/>
              <a:gd name="adj2" fmla="val 8419338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15B73EA7-7E0D-4415-ABF8-A97AE09E3E49}"/>
              </a:ext>
            </a:extLst>
          </p:cNvPr>
          <p:cNvSpPr/>
          <p:nvPr/>
        </p:nvSpPr>
        <p:spPr>
          <a:xfrm rot="8876451">
            <a:off x="3062644" y="1960758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56089FC9-DA13-400F-8F6D-09ECE5E43444}"/>
              </a:ext>
            </a:extLst>
          </p:cNvPr>
          <p:cNvSpPr/>
          <p:nvPr/>
        </p:nvSpPr>
        <p:spPr>
          <a:xfrm rot="12909481">
            <a:off x="4177905" y="61485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4F4B424D-E1E4-429F-BC7E-91D842568942}"/>
              </a:ext>
            </a:extLst>
          </p:cNvPr>
          <p:cNvSpPr/>
          <p:nvPr/>
        </p:nvSpPr>
        <p:spPr>
          <a:xfrm rot="17266765">
            <a:off x="5975329" y="708039"/>
            <a:ext cx="2055241" cy="2055241"/>
          </a:xfrm>
          <a:prstGeom prst="arc">
            <a:avLst>
              <a:gd name="adj1" fmla="val 17710240"/>
              <a:gd name="adj2" fmla="val 5442095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3DD54EC2-B50C-4197-8B46-B390EBC5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11" y="1447825"/>
            <a:ext cx="568397" cy="5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5" action="ppaction://hlinksldjump"/>
            <a:extLst>
              <a:ext uri="{FF2B5EF4-FFF2-40B4-BE49-F238E27FC236}">
                <a16:creationId xmlns:a16="http://schemas.microsoft.com/office/drawing/2014/main" id="{FAE2C163-9C20-4725-9CDD-4E274C56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68" y="2967041"/>
            <a:ext cx="586166" cy="58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hlinkClick r:id="rId5" action="ppaction://hlinksldjump"/>
            <a:extLst>
              <a:ext uri="{FF2B5EF4-FFF2-40B4-BE49-F238E27FC236}">
                <a16:creationId xmlns:a16="http://schemas.microsoft.com/office/drawing/2014/main" id="{7DDC5973-AD00-4E33-9F7F-8F445DA1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88" y="4717357"/>
            <a:ext cx="532850" cy="53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>
            <a:hlinkClick r:id="rId8" action="ppaction://hlinksldjump"/>
            <a:extLst>
              <a:ext uri="{FF2B5EF4-FFF2-40B4-BE49-F238E27FC236}">
                <a16:creationId xmlns:a16="http://schemas.microsoft.com/office/drawing/2014/main" id="{CBFA0E7A-50A1-46E3-848D-0F3965A64F5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85" y="4768211"/>
            <a:ext cx="511370" cy="511370"/>
          </a:xfrm>
          <a:prstGeom prst="rect">
            <a:avLst/>
          </a:prstGeom>
        </p:spPr>
      </p:pic>
      <p:pic>
        <p:nvPicPr>
          <p:cNvPr id="1046" name="Picture 22">
            <a:hlinkClick r:id="rId8" action="ppaction://hlinksldjump"/>
            <a:extLst>
              <a:ext uri="{FF2B5EF4-FFF2-40B4-BE49-F238E27FC236}">
                <a16:creationId xmlns:a16="http://schemas.microsoft.com/office/drawing/2014/main" id="{532B2AA6-6EE7-4122-AEC1-66129603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72" y="2716684"/>
            <a:ext cx="408656" cy="4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ask list free icon">
            <a:hlinkClick r:id="rId11" action="ppaction://hlinksldjump"/>
            <a:extLst>
              <a:ext uri="{FF2B5EF4-FFF2-40B4-BE49-F238E27FC236}">
                <a16:creationId xmlns:a16="http://schemas.microsoft.com/office/drawing/2014/main" id="{7BCF7563-842F-4E04-ADCC-DAF2CB65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70" y="1407260"/>
            <a:ext cx="484538" cy="4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1800" b="1" smtClean="0">
                <a:solidFill>
                  <a:schemeClr val="tx1"/>
                </a:solidFill>
              </a:rPr>
              <a:t>2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395156" y="2550670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100" y="2717893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9037" y="2918925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Fira Sans" panose="020B0803050000020004" pitchFamily="34" charset="0"/>
              </a:rPr>
              <a:t>Introduction</a:t>
            </a:r>
          </a:p>
        </p:txBody>
      </p:sp>
      <p:sp>
        <p:nvSpPr>
          <p:cNvPr id="122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1238468" y="764720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415412" y="931943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901621" y="1059033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Fira Sans" panose="020B0803050000020004" pitchFamily="34" charset="0"/>
              </a:rPr>
              <a:t>Abstract</a:t>
            </a:r>
          </a:p>
        </p:txBody>
      </p:sp>
      <p:sp>
        <p:nvSpPr>
          <p:cNvPr id="125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476587" y="4299974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53531" y="4467197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10246" y="4633684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Fira Sans" panose="020B0803050000020004" pitchFamily="34" charset="0"/>
              </a:rPr>
              <a:t>Related Works </a:t>
            </a:r>
            <a:endParaRPr lang="en-US" sz="2000" b="1" dirty="0">
              <a:latin typeface="Fira Sans" panose="020B0803050000020004" pitchFamily="34" charset="0"/>
            </a:endParaRPr>
          </a:p>
        </p:txBody>
      </p:sp>
      <p:sp>
        <p:nvSpPr>
          <p:cNvPr id="138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7986701" y="1098361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163645" y="1265584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412297" y="1429491"/>
            <a:ext cx="1745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Fira Sans" panose="020B0803050000020004" pitchFamily="34" charset="0"/>
              </a:rPr>
              <a:t>Methodology</a:t>
            </a:r>
            <a:endParaRPr lang="en-US" sz="2000" b="1" dirty="0">
              <a:latin typeface="Fira Sans" panose="020B0803050000020004" pitchFamily="34" charset="0"/>
            </a:endParaRPr>
          </a:p>
        </p:txBody>
      </p:sp>
      <p:sp>
        <p:nvSpPr>
          <p:cNvPr id="141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9138308" y="2839242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315252" y="3006465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9434791" y="3202533"/>
            <a:ext cx="196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Fira Sans" panose="020B0803050000020004" pitchFamily="34" charset="0"/>
              </a:rPr>
              <a:t>Result Analysis</a:t>
            </a:r>
            <a:endParaRPr lang="en-US" sz="2000" b="1" dirty="0">
              <a:latin typeface="Fira Sans" panose="020B08030500000200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3806" y="4893317"/>
            <a:ext cx="1708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Sans" panose="020B0803050000020004" pitchFamily="34" charset="0"/>
              </a:rPr>
              <a:t>Conclusion</a:t>
            </a:r>
          </a:p>
        </p:txBody>
      </p:sp>
      <p:sp>
        <p:nvSpPr>
          <p:cNvPr id="153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8613033" y="4541191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789977" y="4708414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54455" y="6117519"/>
            <a:ext cx="1708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ira Sans" panose="020B0803050000020004" pitchFamily="34" charset="0"/>
              </a:rPr>
              <a:t>References</a:t>
            </a:r>
          </a:p>
        </p:txBody>
      </p:sp>
      <p:sp>
        <p:nvSpPr>
          <p:cNvPr id="157" name="Rectangle: Rounded Corners 150">
            <a:extLst>
              <a:ext uri="{FF2B5EF4-FFF2-40B4-BE49-F238E27FC236}">
                <a16:creationId xmlns:a16="http://schemas.microsoft.com/office/drawing/2014/main" id="{1E6252A6-6642-4064-B193-35CA3385CA83}"/>
              </a:ext>
            </a:extLst>
          </p:cNvPr>
          <p:cNvSpPr/>
          <p:nvPr/>
        </p:nvSpPr>
        <p:spPr>
          <a:xfrm>
            <a:off x="4663682" y="5765393"/>
            <a:ext cx="2584623" cy="108389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840626" y="5932616"/>
            <a:ext cx="2230734" cy="749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EA8E9-53EC-ABAD-A518-5E52BA2C3E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5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0EF4D-6FBF-48E4-8C80-3A2E3BF3C876}"/>
              </a:ext>
            </a:extLst>
          </p:cNvPr>
          <p:cNvSpPr/>
          <p:nvPr/>
        </p:nvSpPr>
        <p:spPr>
          <a:xfrm>
            <a:off x="24891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637AB-A5F7-4A21-92D5-627371915144}"/>
              </a:ext>
            </a:extLst>
          </p:cNvPr>
          <p:cNvSpPr/>
          <p:nvPr/>
        </p:nvSpPr>
        <p:spPr>
          <a:xfrm>
            <a:off x="4186739" y="302260"/>
            <a:ext cx="1497766" cy="13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71B57-0102-4C59-A9CB-09D436536CAF}"/>
              </a:ext>
            </a:extLst>
          </p:cNvPr>
          <p:cNvSpPr/>
          <p:nvPr/>
        </p:nvSpPr>
        <p:spPr>
          <a:xfrm>
            <a:off x="636012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CCD85-C37F-45D9-A1E2-30F7E62FF4F5}"/>
              </a:ext>
            </a:extLst>
          </p:cNvPr>
          <p:cNvSpPr/>
          <p:nvPr/>
        </p:nvSpPr>
        <p:spPr>
          <a:xfrm>
            <a:off x="8545395" y="309880"/>
            <a:ext cx="1497766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0995-BF04-4D6D-953B-462722E3F94C}"/>
              </a:ext>
            </a:extLst>
          </p:cNvPr>
          <p:cNvSpPr/>
          <p:nvPr/>
        </p:nvSpPr>
        <p:spPr>
          <a:xfrm>
            <a:off x="10621379" y="29464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248917" y="736598"/>
            <a:ext cx="11861803" cy="1230283"/>
          </a:xfrm>
          <a:prstGeom prst="rect">
            <a:avLst/>
          </a:prstGeom>
          <a:solidFill>
            <a:srgbClr val="91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Fira Sans" panose="020B0803050000020004" pitchFamily="34" charset="0"/>
              </a:rPr>
              <a:t>Abstract</a:t>
            </a:r>
            <a:r>
              <a:rPr lang="en-US" sz="66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54AD3B7-A640-4A7A-808C-B9D4C3C0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19" y="838973"/>
            <a:ext cx="1025535" cy="10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2D18F5-EDE3-4858-A42D-99FFE0DC5B07}"/>
              </a:ext>
            </a:extLst>
          </p:cNvPr>
          <p:cNvSpPr/>
          <p:nvPr/>
        </p:nvSpPr>
        <p:spPr>
          <a:xfrm>
            <a:off x="673142" y="2656622"/>
            <a:ext cx="8524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study develops an advanced system using YOLOv8 to accurately and quickly detect Bengali vehicle license plates in real-time, outperforming traditional CNN models.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Leveraging tools like 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Pro, the YOLOv8 model ensures efficient, fast, and accurate real-time detection.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aims to reduce traffic congestion and revenue leakage, contributing to smarter, more sustainable transportation through deep learning techniques.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7668C-863B-4486-88B3-D7F949ED7B56}"/>
              </a:ext>
            </a:extLst>
          </p:cNvPr>
          <p:cNvSpPr/>
          <p:nvPr/>
        </p:nvSpPr>
        <p:spPr>
          <a:xfrm>
            <a:off x="2056113" y="302260"/>
            <a:ext cx="1412241" cy="147320"/>
          </a:xfrm>
          <a:prstGeom prst="rect">
            <a:avLst/>
          </a:prstGeom>
          <a:solidFill>
            <a:srgbClr val="009797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427DB0-5B29-4905-8728-7F5B76BFF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13" y="2095637"/>
            <a:ext cx="3984292" cy="3984292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F07D-5C83-4078-BC5F-6C7BFC31ED13}" type="datetime1">
              <a:rPr lang="en-US" sz="1600" smtClean="0"/>
              <a:t>10/5/2024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CFEB1-C7FA-35D0-E30A-8D76A07CE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1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C978A-4A3F-420E-9362-DE680BEE2D9D}"/>
              </a:ext>
            </a:extLst>
          </p:cNvPr>
          <p:cNvSpPr/>
          <p:nvPr/>
        </p:nvSpPr>
        <p:spPr>
          <a:xfrm>
            <a:off x="330197" y="309880"/>
            <a:ext cx="1412241" cy="139700"/>
          </a:xfrm>
          <a:prstGeom prst="rect">
            <a:avLst/>
          </a:prstGeom>
          <a:solidFill>
            <a:srgbClr val="F700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95ED1-8F9A-4B81-90C3-84E5BECDFB9E}"/>
              </a:ext>
            </a:extLst>
          </p:cNvPr>
          <p:cNvSpPr/>
          <p:nvPr/>
        </p:nvSpPr>
        <p:spPr>
          <a:xfrm>
            <a:off x="2148839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0D6A2-B69A-4594-A1D2-C29A6CFA5E76}"/>
              </a:ext>
            </a:extLst>
          </p:cNvPr>
          <p:cNvSpPr/>
          <p:nvPr/>
        </p:nvSpPr>
        <p:spPr>
          <a:xfrm>
            <a:off x="4221480" y="309880"/>
            <a:ext cx="1625602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808E9-626A-4711-8488-1B9EDA332746}"/>
              </a:ext>
            </a:extLst>
          </p:cNvPr>
          <p:cNvSpPr/>
          <p:nvPr/>
        </p:nvSpPr>
        <p:spPr>
          <a:xfrm>
            <a:off x="6553202" y="309880"/>
            <a:ext cx="1473200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C1371-FD5F-47D2-8F91-01BC064071B3}"/>
              </a:ext>
            </a:extLst>
          </p:cNvPr>
          <p:cNvSpPr/>
          <p:nvPr/>
        </p:nvSpPr>
        <p:spPr>
          <a:xfrm>
            <a:off x="8732522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06F44-EB34-4597-B445-4F61E50CAF86}"/>
              </a:ext>
            </a:extLst>
          </p:cNvPr>
          <p:cNvSpPr/>
          <p:nvPr/>
        </p:nvSpPr>
        <p:spPr>
          <a:xfrm>
            <a:off x="10687161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ACE4B-07B7-40E8-9A78-9D0A2C8A3201}"/>
              </a:ext>
            </a:extLst>
          </p:cNvPr>
          <p:cNvSpPr/>
          <p:nvPr/>
        </p:nvSpPr>
        <p:spPr>
          <a:xfrm>
            <a:off x="330197" y="767080"/>
            <a:ext cx="11769205" cy="1230283"/>
          </a:xfrm>
          <a:prstGeom prst="rect">
            <a:avLst/>
          </a:prstGeom>
          <a:solidFill>
            <a:srgbClr val="F7006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Georgia" panose="02040502050405020303" pitchFamily="18" charset="0"/>
              </a:rPr>
              <a:t>  </a:t>
            </a:r>
            <a:r>
              <a:rPr lang="en-US" sz="6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Fira Sans" panose="020B0803050000020004" pitchFamily="34" charset="0"/>
              </a:rPr>
              <a:t>INTRODUCTION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AEA5EF5-38E6-44E9-B6CA-42D6F443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11" y="1014031"/>
            <a:ext cx="835148" cy="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04CBB6-C885-4669-B005-4BB5509AB271}"/>
              </a:ext>
            </a:extLst>
          </p:cNvPr>
          <p:cNvSpPr txBox="1"/>
          <p:nvPr/>
        </p:nvSpPr>
        <p:spPr>
          <a:xfrm>
            <a:off x="923111" y="2776473"/>
            <a:ext cx="10554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Real-Time Bengali License Plate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Detection: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study uses advanced deep learning techniques to develop a system that accurately detects vehicle license plates in real-time, specifically for Bengali language and diverse environments.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/>
              <a:t>YOLOv8 for Speed and Accuracy</a:t>
            </a:r>
            <a:r>
              <a:rPr lang="en-US" sz="1600" dirty="0"/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YOLOv8, an advanced deep learning model, is employed for its faster, more accurate, and easier-to-use features compared to traditional CNN models.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/>
              <a:t>Use of Modern Tools</a:t>
            </a:r>
            <a:r>
              <a:rPr lang="en-US" sz="1600" dirty="0"/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Tools like Google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 and Google Compute Engine are used to ensure real-time functionality and high accuracy in license plate detection.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/>
              <a:t>Addressing Real-World Challenges</a:t>
            </a:r>
            <a:r>
              <a:rPr lang="en-US" sz="1600" dirty="0"/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research aims to solve issues like traffic congestion and revenue leakage through precise license plate detection, contributing to smoother and more efficient transportation infrastructure.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4FBD-6BD9-4C34-9044-40AEA6FBC00A}" type="datetime1">
              <a:rPr lang="en-US" sz="1600" smtClean="0"/>
              <a:t>10/5/2024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5B027-2144-A151-BF99-75C8174F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0EF4D-6FBF-48E4-8C80-3A2E3BF3C876}"/>
              </a:ext>
            </a:extLst>
          </p:cNvPr>
          <p:cNvSpPr/>
          <p:nvPr/>
        </p:nvSpPr>
        <p:spPr>
          <a:xfrm>
            <a:off x="24891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637AB-A5F7-4A21-92D5-627371915144}"/>
              </a:ext>
            </a:extLst>
          </p:cNvPr>
          <p:cNvSpPr/>
          <p:nvPr/>
        </p:nvSpPr>
        <p:spPr>
          <a:xfrm>
            <a:off x="4186739" y="302260"/>
            <a:ext cx="1497766" cy="13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71B57-0102-4C59-A9CB-09D436536CAF}"/>
              </a:ext>
            </a:extLst>
          </p:cNvPr>
          <p:cNvSpPr/>
          <p:nvPr/>
        </p:nvSpPr>
        <p:spPr>
          <a:xfrm>
            <a:off x="636012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CCD85-C37F-45D9-A1E2-30F7E62FF4F5}"/>
              </a:ext>
            </a:extLst>
          </p:cNvPr>
          <p:cNvSpPr/>
          <p:nvPr/>
        </p:nvSpPr>
        <p:spPr>
          <a:xfrm>
            <a:off x="8545395" y="309880"/>
            <a:ext cx="1497766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0995-BF04-4D6D-953B-462722E3F94C}"/>
              </a:ext>
            </a:extLst>
          </p:cNvPr>
          <p:cNvSpPr/>
          <p:nvPr/>
        </p:nvSpPr>
        <p:spPr>
          <a:xfrm>
            <a:off x="10621379" y="29464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248917" y="736600"/>
            <a:ext cx="11861803" cy="1230283"/>
          </a:xfrm>
          <a:prstGeom prst="rect">
            <a:avLst/>
          </a:prstGeom>
          <a:solidFill>
            <a:srgbClr val="91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ira Sans" panose="020B0803050000020004" pitchFamily="34" charset="0"/>
              </a:rPr>
              <a:t>Related Works  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54AD3B7-A640-4A7A-808C-B9D4C3C0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19" y="838973"/>
            <a:ext cx="1025535" cy="10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77668C-863B-4486-88B3-D7F949ED7B56}"/>
              </a:ext>
            </a:extLst>
          </p:cNvPr>
          <p:cNvSpPr/>
          <p:nvPr/>
        </p:nvSpPr>
        <p:spPr>
          <a:xfrm>
            <a:off x="2056113" y="302260"/>
            <a:ext cx="1412241" cy="147320"/>
          </a:xfrm>
          <a:prstGeom prst="rect">
            <a:avLst/>
          </a:prstGeom>
          <a:solidFill>
            <a:srgbClr val="009797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F0B32-E115-329B-72A0-C8488F34C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441" y="2069256"/>
            <a:ext cx="8630754" cy="4572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8927E-3632-F3E4-5CDE-64C2820DC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9E0A9-029D-D1A1-488D-CEDD0585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23" y="2064347"/>
            <a:ext cx="9267370" cy="42250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276645-EB30-47DB-AB20-A7F8A5C4FBE4}"/>
              </a:ext>
            </a:extLst>
          </p:cNvPr>
          <p:cNvSpPr/>
          <p:nvPr/>
        </p:nvSpPr>
        <p:spPr>
          <a:xfrm>
            <a:off x="33019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03DD1-5856-40CA-8A85-3D69F1F7167C}"/>
              </a:ext>
            </a:extLst>
          </p:cNvPr>
          <p:cNvSpPr/>
          <p:nvPr/>
        </p:nvSpPr>
        <p:spPr>
          <a:xfrm>
            <a:off x="8154623" y="326181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43C7C-14AD-4D83-BDD8-F511EF28F73E}"/>
              </a:ext>
            </a:extLst>
          </p:cNvPr>
          <p:cNvSpPr/>
          <p:nvPr/>
        </p:nvSpPr>
        <p:spPr>
          <a:xfrm>
            <a:off x="6131333" y="32303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F716B-6183-47CE-88EB-D000F861E8D4}"/>
              </a:ext>
            </a:extLst>
          </p:cNvPr>
          <p:cNvSpPr/>
          <p:nvPr/>
        </p:nvSpPr>
        <p:spPr>
          <a:xfrm>
            <a:off x="4108043" y="323030"/>
            <a:ext cx="1412241" cy="147320"/>
          </a:xfrm>
          <a:prstGeom prst="rect">
            <a:avLst/>
          </a:prstGeom>
          <a:solidFill>
            <a:srgbClr val="814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4C498-0E41-46EF-89E4-A8A83794C466}"/>
              </a:ext>
            </a:extLst>
          </p:cNvPr>
          <p:cNvSpPr/>
          <p:nvPr/>
        </p:nvSpPr>
        <p:spPr>
          <a:xfrm>
            <a:off x="2219120" y="315667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D3D76-99E9-48FD-B242-CC190B3D4C08}"/>
              </a:ext>
            </a:extLst>
          </p:cNvPr>
          <p:cNvSpPr/>
          <p:nvPr/>
        </p:nvSpPr>
        <p:spPr>
          <a:xfrm>
            <a:off x="10173311" y="324605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81BE2-7ABB-4E53-A4C5-4708130E365A}"/>
              </a:ext>
            </a:extLst>
          </p:cNvPr>
          <p:cNvSpPr/>
          <p:nvPr/>
        </p:nvSpPr>
        <p:spPr>
          <a:xfrm>
            <a:off x="165098" y="767080"/>
            <a:ext cx="11861803" cy="1230283"/>
          </a:xfrm>
          <a:prstGeom prst="rect">
            <a:avLst/>
          </a:prstGeom>
          <a:solidFill>
            <a:srgbClr val="EE76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Georgia" panose="02040502050405020303" pitchFamily="18" charset="0"/>
              </a:rPr>
              <a:t>  </a:t>
            </a:r>
            <a:r>
              <a:rPr lang="en-US" sz="6600" dirty="0">
                <a:latin typeface="Fira Sans" panose="020B0803050000020004" pitchFamily="34" charset="0"/>
              </a:rPr>
              <a:t>Methodology</a:t>
            </a:r>
            <a:endParaRPr lang="en-US" sz="6600" b="1" dirty="0">
              <a:latin typeface="Fira Sans" panose="020B0803050000020004" pitchFamily="34" charset="0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57399D4F-20B4-41AE-810A-0B4403A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4946" y="1072017"/>
            <a:ext cx="706988" cy="6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D41FE-79CC-4FEB-9031-264E38FD7675}"/>
              </a:ext>
            </a:extLst>
          </p:cNvPr>
          <p:cNvSpPr/>
          <p:nvPr/>
        </p:nvSpPr>
        <p:spPr>
          <a:xfrm>
            <a:off x="4461833" y="6138192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3ED72-6087-7297-0C6C-468099A21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276645-EB30-47DB-AB20-A7F8A5C4FBE4}"/>
              </a:ext>
            </a:extLst>
          </p:cNvPr>
          <p:cNvSpPr/>
          <p:nvPr/>
        </p:nvSpPr>
        <p:spPr>
          <a:xfrm>
            <a:off x="33019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03DD1-5856-40CA-8A85-3D69F1F7167C}"/>
              </a:ext>
            </a:extLst>
          </p:cNvPr>
          <p:cNvSpPr/>
          <p:nvPr/>
        </p:nvSpPr>
        <p:spPr>
          <a:xfrm>
            <a:off x="8154623" y="326181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43C7C-14AD-4D83-BDD8-F511EF28F73E}"/>
              </a:ext>
            </a:extLst>
          </p:cNvPr>
          <p:cNvSpPr/>
          <p:nvPr/>
        </p:nvSpPr>
        <p:spPr>
          <a:xfrm>
            <a:off x="6131333" y="32303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F716B-6183-47CE-88EB-D000F861E8D4}"/>
              </a:ext>
            </a:extLst>
          </p:cNvPr>
          <p:cNvSpPr/>
          <p:nvPr/>
        </p:nvSpPr>
        <p:spPr>
          <a:xfrm>
            <a:off x="4108043" y="323030"/>
            <a:ext cx="1412241" cy="147320"/>
          </a:xfrm>
          <a:prstGeom prst="rect">
            <a:avLst/>
          </a:prstGeom>
          <a:solidFill>
            <a:srgbClr val="814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4C498-0E41-46EF-89E4-A8A83794C466}"/>
              </a:ext>
            </a:extLst>
          </p:cNvPr>
          <p:cNvSpPr/>
          <p:nvPr/>
        </p:nvSpPr>
        <p:spPr>
          <a:xfrm>
            <a:off x="2219120" y="315667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D3D76-99E9-48FD-B242-CC190B3D4C08}"/>
              </a:ext>
            </a:extLst>
          </p:cNvPr>
          <p:cNvSpPr/>
          <p:nvPr/>
        </p:nvSpPr>
        <p:spPr>
          <a:xfrm>
            <a:off x="10173311" y="324605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81BE2-7ABB-4E53-A4C5-4708130E365A}"/>
              </a:ext>
            </a:extLst>
          </p:cNvPr>
          <p:cNvSpPr/>
          <p:nvPr/>
        </p:nvSpPr>
        <p:spPr>
          <a:xfrm>
            <a:off x="165098" y="767080"/>
            <a:ext cx="11861803" cy="1230283"/>
          </a:xfrm>
          <a:prstGeom prst="rect">
            <a:avLst/>
          </a:prstGeom>
          <a:solidFill>
            <a:srgbClr val="EE76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Georgia" panose="02040502050405020303" pitchFamily="18" charset="0"/>
              </a:rPr>
              <a:t>  </a:t>
            </a:r>
            <a:r>
              <a:rPr lang="en-US" sz="6600" dirty="0">
                <a:latin typeface="Fira Sans" panose="020B0803050000020004" pitchFamily="34" charset="0"/>
              </a:rPr>
              <a:t>Methodology</a:t>
            </a:r>
            <a:endParaRPr lang="en-US" sz="6600" b="1" dirty="0">
              <a:latin typeface="Fira Sans" panose="020B0803050000020004" pitchFamily="34" charset="0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57399D4F-20B4-41AE-810A-0B4403A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4946" y="1072017"/>
            <a:ext cx="706988" cy="6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30198" y="2290942"/>
            <a:ext cx="116967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Fira Sans" panose="020B0803050000020004" pitchFamily="34" charset="0"/>
              </a:rPr>
              <a:t>Proposed Model Architecture: </a:t>
            </a:r>
            <a:r>
              <a:rPr lang="en-US" dirty="0">
                <a:latin typeface="Fira Sans" panose="020B0803050000020004" pitchFamily="34" charset="0"/>
              </a:rPr>
              <a:t>The system is based on the YOLOv8 architecture, which processes vehicle images, localizes license plates, and recognizes characters using Optical Character Recognition (OCR)​.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Fira Sans" panose="020B08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Fira Sans" panose="020B0803050000020004" pitchFamily="34" charset="0"/>
              </a:rPr>
              <a:t>Data Gathering: </a:t>
            </a:r>
            <a:r>
              <a:rPr lang="en-US" dirty="0">
                <a:latin typeface="Fira Sans" panose="020B0803050000020004" pitchFamily="34" charset="0"/>
              </a:rPr>
              <a:t>A diverse set of vehicle images is collected, annotated with bounding boxes around license plates, and split into training, validation, and test datasets​.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Fira Sans" panose="020B08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Fira Sans" panose="020B0803050000020004" pitchFamily="34" charset="0"/>
              </a:rPr>
              <a:t>Data Analysis and Preprocessing: </a:t>
            </a:r>
            <a:r>
              <a:rPr lang="en-US" dirty="0">
                <a:latin typeface="Fira Sans" panose="020B0803050000020004" pitchFamily="34" charset="0"/>
              </a:rPr>
              <a:t>Images are preprocessed by resizing, noise reduction, and shuffling. The dataset is formatted for YOLOv8 to enable accurate model training without needing fixed image dimensions.​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Fira Sans" panose="020B0803050000020004" pitchFamily="34" charset="0"/>
              </a:rPr>
              <a:t>Training and Validation: </a:t>
            </a:r>
            <a:r>
              <a:rPr lang="en-US" dirty="0">
                <a:latin typeface="Fira Sans" panose="020B0803050000020004" pitchFamily="34" charset="0"/>
              </a:rPr>
              <a:t>YOLOv8 is trained using annotated images, with iterative learning processes for improving detection accuracy. The model is regularly validated to fine-tune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Fira Sans" panose="020B08030500000200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Fira Sans" panose="020B0803050000020004" pitchFamily="34" charset="0"/>
              </a:rPr>
              <a:t>Testing and Evaluation: </a:t>
            </a:r>
            <a:r>
              <a:rPr lang="en-US" dirty="0">
                <a:latin typeface="Fira Sans" panose="020B0803050000020004" pitchFamily="34" charset="0"/>
              </a:rPr>
              <a:t>The trained model is tested on unseen images to evaluate performance. Key metrics like precision, recall, F1-score, and accuracy are used to assess the model​</a:t>
            </a:r>
            <a:endParaRPr lang="en-US" b="0" i="0" dirty="0">
              <a:effectLst/>
              <a:latin typeface="Fira Sans" panose="020B08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6D716-6A33-39FB-4136-B4339D54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40EF4D-6FBF-48E4-8C80-3A2E3BF3C876}"/>
              </a:ext>
            </a:extLst>
          </p:cNvPr>
          <p:cNvSpPr/>
          <p:nvPr/>
        </p:nvSpPr>
        <p:spPr>
          <a:xfrm>
            <a:off x="24891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637AB-A5F7-4A21-92D5-627371915144}"/>
              </a:ext>
            </a:extLst>
          </p:cNvPr>
          <p:cNvSpPr/>
          <p:nvPr/>
        </p:nvSpPr>
        <p:spPr>
          <a:xfrm>
            <a:off x="4186739" y="302260"/>
            <a:ext cx="1497766" cy="13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71B57-0102-4C59-A9CB-09D436536CAF}"/>
              </a:ext>
            </a:extLst>
          </p:cNvPr>
          <p:cNvSpPr/>
          <p:nvPr/>
        </p:nvSpPr>
        <p:spPr>
          <a:xfrm>
            <a:off x="636012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CCD85-C37F-45D9-A1E2-30F7E62FF4F5}"/>
              </a:ext>
            </a:extLst>
          </p:cNvPr>
          <p:cNvSpPr/>
          <p:nvPr/>
        </p:nvSpPr>
        <p:spPr>
          <a:xfrm>
            <a:off x="8545395" y="309880"/>
            <a:ext cx="1497766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70995-BF04-4D6D-953B-462722E3F94C}"/>
              </a:ext>
            </a:extLst>
          </p:cNvPr>
          <p:cNvSpPr/>
          <p:nvPr/>
        </p:nvSpPr>
        <p:spPr>
          <a:xfrm>
            <a:off x="10621379" y="29464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D9F5D-1CE1-45F4-A3CD-408D51128376}"/>
              </a:ext>
            </a:extLst>
          </p:cNvPr>
          <p:cNvSpPr/>
          <p:nvPr/>
        </p:nvSpPr>
        <p:spPr>
          <a:xfrm>
            <a:off x="248917" y="736600"/>
            <a:ext cx="11861803" cy="1230283"/>
          </a:xfrm>
          <a:prstGeom prst="rect">
            <a:avLst/>
          </a:prstGeom>
          <a:solidFill>
            <a:srgbClr val="91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ira Sans" panose="020B0803050000020004" pitchFamily="34" charset="0"/>
              </a:rPr>
              <a:t>Result Analysis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54AD3B7-A640-4A7A-808C-B9D4C3C0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19" y="838973"/>
            <a:ext cx="1025535" cy="10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77668C-863B-4486-88B3-D7F949ED7B56}"/>
              </a:ext>
            </a:extLst>
          </p:cNvPr>
          <p:cNvSpPr/>
          <p:nvPr/>
        </p:nvSpPr>
        <p:spPr>
          <a:xfrm>
            <a:off x="2056113" y="302260"/>
            <a:ext cx="1412241" cy="147320"/>
          </a:xfrm>
          <a:prstGeom prst="rect">
            <a:avLst/>
          </a:prstGeom>
          <a:solidFill>
            <a:srgbClr val="009797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838A-6207-402A-A7EA-D1B2DE3345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05A75-689B-BADF-6C18-A44BBD95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1"/>
          <a:stretch/>
        </p:blipFill>
        <p:spPr>
          <a:xfrm>
            <a:off x="1545043" y="1975385"/>
            <a:ext cx="8723646" cy="4168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96E16B-DEEB-A828-F419-99CA5D9DA821}"/>
              </a:ext>
            </a:extLst>
          </p:cNvPr>
          <p:cNvSpPr txBox="1"/>
          <p:nvPr/>
        </p:nvSpPr>
        <p:spPr>
          <a:xfrm>
            <a:off x="4099205" y="6211808"/>
            <a:ext cx="53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2. Random Training Video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BBD636-EA04-F65C-A603-DFA5AE06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7AB30-A430-494D-A52D-3AF9123F2120}"/>
              </a:ext>
            </a:extLst>
          </p:cNvPr>
          <p:cNvSpPr/>
          <p:nvPr/>
        </p:nvSpPr>
        <p:spPr>
          <a:xfrm>
            <a:off x="330197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9AF0F-9553-4DAD-81D7-EDFC721CA6BB}"/>
              </a:ext>
            </a:extLst>
          </p:cNvPr>
          <p:cNvSpPr/>
          <p:nvPr/>
        </p:nvSpPr>
        <p:spPr>
          <a:xfrm>
            <a:off x="4313817" y="309880"/>
            <a:ext cx="1412241" cy="147320"/>
          </a:xfrm>
          <a:prstGeom prst="rect">
            <a:avLst/>
          </a:prstGeom>
          <a:solidFill>
            <a:srgbClr val="8A53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25DED-BFD4-4F82-BCAD-62DF2338DA00}"/>
              </a:ext>
            </a:extLst>
          </p:cNvPr>
          <p:cNvSpPr/>
          <p:nvPr/>
        </p:nvSpPr>
        <p:spPr>
          <a:xfrm>
            <a:off x="6374111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15BC1-CD32-4EBE-8C36-C204ED33A886}"/>
              </a:ext>
            </a:extLst>
          </p:cNvPr>
          <p:cNvSpPr/>
          <p:nvPr/>
        </p:nvSpPr>
        <p:spPr>
          <a:xfrm>
            <a:off x="8214486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99FDD-2720-40D5-831B-E79AD18A5E84}"/>
              </a:ext>
            </a:extLst>
          </p:cNvPr>
          <p:cNvSpPr/>
          <p:nvPr/>
        </p:nvSpPr>
        <p:spPr>
          <a:xfrm>
            <a:off x="10054861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7F93C-80DB-4A70-A633-6E67BA05BD0A}"/>
              </a:ext>
            </a:extLst>
          </p:cNvPr>
          <p:cNvSpPr/>
          <p:nvPr/>
        </p:nvSpPr>
        <p:spPr>
          <a:xfrm>
            <a:off x="2253523" y="309880"/>
            <a:ext cx="1412241" cy="14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77CDA-97B2-4C8F-AAF0-A512FEEF8174}"/>
              </a:ext>
            </a:extLst>
          </p:cNvPr>
          <p:cNvSpPr/>
          <p:nvPr/>
        </p:nvSpPr>
        <p:spPr>
          <a:xfrm>
            <a:off x="165098" y="767080"/>
            <a:ext cx="11861803" cy="1230283"/>
          </a:xfrm>
          <a:prstGeom prst="rect">
            <a:avLst/>
          </a:prstGeom>
          <a:solidFill>
            <a:srgbClr val="EE76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Georgia" panose="02040502050405020303" pitchFamily="18" charset="0"/>
              </a:rPr>
              <a:t>    </a:t>
            </a:r>
            <a:r>
              <a:rPr lang="en-US" sz="6600" dirty="0">
                <a:solidFill>
                  <a:schemeClr val="accent1"/>
                </a:solidFill>
                <a:latin typeface="Fira Sans" panose="020B0803050000020004" pitchFamily="34" charset="0"/>
              </a:rPr>
              <a:t>Evaluation</a:t>
            </a:r>
            <a:endParaRPr lang="en-US" sz="6600" b="1" dirty="0">
              <a:solidFill>
                <a:schemeClr val="accent1"/>
              </a:solidFill>
              <a:latin typeface="Fira Sans" panose="020B08030500000200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89BBA-890D-42AF-9676-9F685222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4" y="1071298"/>
            <a:ext cx="707197" cy="621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FF7FF3-75F3-E2C9-B3FE-2F2BCC4B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644" y="2433499"/>
            <a:ext cx="4334019" cy="3258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C947C4-62AB-39DF-7BD5-5AAA2FC0C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471" y="0"/>
            <a:ext cx="1819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  <wetp:taskpane dockstate="right" visibility="0" width="438" row="10">
    <wetp:webextensionref xmlns:r="http://schemas.openxmlformats.org/officeDocument/2006/relationships" r:id="rId2"/>
  </wetp:taskpane>
  <wetp:taskpane dockstate="right" visibility="0" width="438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880C13C-3CBA-46CD-8B0F-4AF489A6AC5C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F6EB2C7-CCBF-4734-A4A3-65883C5856D6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DE1B5E7-7503-44C4-B5A9-B1A38D193D70}">
  <we:reference id="wa200002185" version="1.0.0.0" store="en-US" storeType="OMEX"/>
  <we:alternateReferences>
    <we:reference id="wa200002185" version="1.0.0.0" store="WA20000218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4002</TotalTime>
  <Words>520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72 Black</vt:lpstr>
      <vt:lpstr>Arial</vt:lpstr>
      <vt:lpstr>Arial Black</vt:lpstr>
      <vt:lpstr>Calibri</vt:lpstr>
      <vt:lpstr>Calibri Light</vt:lpstr>
      <vt:lpstr>Fira Sans</vt:lpstr>
      <vt:lpstr>Georgia</vt:lpstr>
      <vt:lpstr>Sitka Subheading</vt:lpstr>
      <vt:lpstr>Times New Roman</vt:lpstr>
      <vt:lpstr>Wingdings</vt:lpstr>
      <vt:lpstr>Office Theme</vt:lpstr>
      <vt:lpstr>Deep Learning Based Real Time Bengali Multi-Vehicle Number Plate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S.R. Rifat</dc:creator>
  <cp:lastModifiedBy>Gigabyte</cp:lastModifiedBy>
  <cp:revision>223</cp:revision>
  <dcterms:created xsi:type="dcterms:W3CDTF">2021-03-12T03:23:13Z</dcterms:created>
  <dcterms:modified xsi:type="dcterms:W3CDTF">2024-10-05T16:51:42Z</dcterms:modified>
</cp:coreProperties>
</file>