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44"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48841"/>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Name:Sahaya Siboni S</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a:t>
            </a:r>
            <a:r>
              <a:rPr lang="en-GB" sz="1100" b="0" i="0" u="none" strike="noStrike" cap="none" dirty="0">
                <a:solidFill>
                  <a:schemeClr val="tx1"/>
                </a:solidFill>
                <a:latin typeface="Arial"/>
                <a:ea typeface="Arial"/>
                <a:cs typeface="Arial"/>
                <a:sym typeface="Arial"/>
              </a:rPr>
              <a:t>102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5" name="Picture 4">
            <a:extLst>
              <a:ext uri="{FF2B5EF4-FFF2-40B4-BE49-F238E27FC236}">
                <a16:creationId xmlns:a16="http://schemas.microsoft.com/office/drawing/2014/main" id="{E9F4FB6D-52FF-7DA9-F8E5-63ADEAC62E8F}"/>
              </a:ext>
            </a:extLst>
          </p:cNvPr>
          <p:cNvPicPr>
            <a:picLocks noChangeAspect="1"/>
          </p:cNvPicPr>
          <p:nvPr/>
        </p:nvPicPr>
        <p:blipFill>
          <a:blip r:embed="rId2"/>
          <a:stretch>
            <a:fillRect/>
          </a:stretch>
        </p:blipFill>
        <p:spPr>
          <a:xfrm>
            <a:off x="231545" y="1222311"/>
            <a:ext cx="8756605" cy="33373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8B995FED-76EF-5DC7-2653-6DDBA9BA8BA1}"/>
              </a:ext>
            </a:extLst>
          </p:cNvPr>
          <p:cNvPicPr>
            <a:picLocks noChangeAspect="1"/>
          </p:cNvPicPr>
          <p:nvPr/>
        </p:nvPicPr>
        <p:blipFill>
          <a:blip r:embed="rId2"/>
          <a:stretch>
            <a:fillRect/>
          </a:stretch>
        </p:blipFill>
        <p:spPr>
          <a:xfrm>
            <a:off x="1523775" y="1254042"/>
            <a:ext cx="6096000" cy="34544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FD805071-744A-425D-D50C-6C4CB955E91D}"/>
              </a:ext>
            </a:extLst>
          </p:cNvPr>
          <p:cNvPicPr>
            <a:picLocks noChangeAspect="1"/>
          </p:cNvPicPr>
          <p:nvPr/>
        </p:nvPicPr>
        <p:blipFill>
          <a:blip r:embed="rId2"/>
          <a:stretch>
            <a:fillRect/>
          </a:stretch>
        </p:blipFill>
        <p:spPr>
          <a:xfrm>
            <a:off x="1523775" y="1267649"/>
            <a:ext cx="6096000" cy="342053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9E923B5A-748D-FF27-0B95-56439B3B0136}"/>
              </a:ext>
            </a:extLst>
          </p:cNvPr>
          <p:cNvPicPr>
            <a:picLocks noChangeAspect="1"/>
          </p:cNvPicPr>
          <p:nvPr/>
        </p:nvPicPr>
        <p:blipFill>
          <a:blip r:embed="rId2"/>
          <a:stretch>
            <a:fillRect/>
          </a:stretch>
        </p:blipFill>
        <p:spPr>
          <a:xfrm>
            <a:off x="1660072" y="1267649"/>
            <a:ext cx="6096000" cy="338666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3BBBAC9F-89A1-9CCC-4370-29D6819051B9}"/>
              </a:ext>
            </a:extLst>
          </p:cNvPr>
          <p:cNvPicPr>
            <a:picLocks noChangeAspect="1"/>
          </p:cNvPicPr>
          <p:nvPr/>
        </p:nvPicPr>
        <p:blipFill>
          <a:blip r:embed="rId2"/>
          <a:stretch>
            <a:fillRect/>
          </a:stretch>
        </p:blipFill>
        <p:spPr>
          <a:xfrm>
            <a:off x="1523775" y="1254042"/>
            <a:ext cx="6096000" cy="342053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82</TotalTime>
  <Words>785</Words>
  <Application>Microsoft Office PowerPoint</Application>
  <PresentationFormat>On-screen Show (16:9)</PresentationFormat>
  <Paragraphs>64</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Rency.R. Oliver</cp:lastModifiedBy>
  <cp:revision>18</cp:revision>
  <dcterms:modified xsi:type="dcterms:W3CDTF">2024-04-10T06:06:05Z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