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ucid.app/lucidchart/145bf2e3-4ec8-4a68-85cc-442027f00a62/edit?invitationId=inv_b7de1926-dbba-4de3-b2c5-f1557d38a994&amp;page=0_0#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ucid.app/lucidchart/6343f8e2-111c-4ec0-a443-93ffb767ce55/edit?invitationId=inv_a0a01ba2-0175-48f9-b009-bc60e2716da4&amp;fbclid=IwAR22FTVNcXCzCZayMdr46MhTi2_-yAgfdkvTHkmPJPbmJaMrU7KK2CUlank&amp;page=0_0#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ucid.app/lucidchart/79224469-5251-47fe-9aa5-2f216d326ce7/edit?invitationId=inv_30aba841-bcf2-44d2-b0d6-92cc4d50c9be&amp;page=0_0#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ucid.app/lucidchart/145bf2e3-4ec8-4a68-85cc-442027f00a62/edit?invitationId=inv_b7de1926-dbba-4de3-b2c5-f1557d38a994&amp;page=0_0#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ucid.app/lucidchart/36a0e2e5-b0ab-4091-a906-c8fc90cddc16/edit?invitationId=inv_55375e0e-1aae-4ed3-8dbc-3a5b1e28b65e&amp;fbclid=IwAR0fvk-UFKQZ8zJogM9YdtTEZj0Giv6Ac_5716UYseC2gUFKS6s9ppTisFg&amp;page=0_0#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ucid.app/lucidchart/228ddeb1-ea31-4a61-9f70-5d1d31097602/edit?invitationId=inv_4b4585b2-c90d-48fa-9200-b62875beb51f&amp;fbclid=IwAR0NhwPIBHSSKgk9AK8xVr_B5C4QkH51rgfbSR3cY1Cjk7TZQmoLsd8kHUU&amp;page=0_0#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ucid.app/lucidchart/3ec8f547-837b-43db-b566-1dcecac9313a/edit?beaconFlowId=CB1CD83B96D07077&amp;invitationId=inv_dbe2c97d-d1da-4cc9-b559-8341bbdac935&amp;fbclid=IwAR1f7XXi5LdoXmEfxmRuPJ2NfuNHN0Oiv-D413iSqLyhgVFO9-Kz0FfyOkM&amp;page=0_0#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ucid.app/lucidchart/88bd53e8-4d96-4923-8e37-1ce143cc1355/edit?invitationId=inv_35db1627-59a8-4318-b027-b48248830266&amp;fbclid=IwAR3pkk1gBIiVsyt1h4NtTjb9k_yWHBSfvV9xcOw3wbnobpzRkutI_gCSEDo&amp;page=0_0#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ucid.app/lucidchart/5814311d-e56d-44c6-891a-3ef36d7ae584/edit?invitationId=inv_ced8e4dc-9208-42cd-b1d7-f8da49aad49c&amp;fbclid=IwAR0dXc3KpDounFp-LE3N2o72w9p_hi5bxpFPverpX1KDKZWOZ729Lq6IAHc&amp;page=0_0#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36a27d065_1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36a27d065_1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link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36a27d0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36a27d0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link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36a27d0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36a27d0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link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36a27d06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36a27d06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link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36a27d065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036a27d065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link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36a27d065_1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36a27d065_1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link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36a27d065_1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36a27d065_1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link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36a27d065_1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36a27d065_1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link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36a27d065_1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36a27d065_1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link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45350"/>
            <a:ext cx="8520600" cy="14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PROGRAMMING LEARNING PLATFORM FOR KIDS</a:t>
            </a:r>
            <a:endParaRPr sz="4000"/>
          </a:p>
        </p:txBody>
      </p:sp>
      <p:sp>
        <p:nvSpPr>
          <p:cNvPr id="55" name="Google Shape;55;p13"/>
          <p:cNvSpPr txBox="1"/>
          <p:nvPr/>
        </p:nvSpPr>
        <p:spPr>
          <a:xfrm>
            <a:off x="800925" y="3083400"/>
            <a:ext cx="1855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members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1805095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1805096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1805098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1805103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1805105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1805119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572000" y="3083400"/>
            <a:ext cx="135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Presented by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1805096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1805105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800925" y="2035375"/>
            <a:ext cx="745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Course ID</a:t>
            </a:r>
            <a:r>
              <a:rPr lang="en"/>
              <a:t>			: CSE 326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Course Title</a:t>
            </a:r>
            <a:r>
              <a:rPr lang="en"/>
              <a:t>		: Information System Design Sessional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Presentation Topic</a:t>
            </a:r>
            <a:r>
              <a:rPr lang="en"/>
              <a:t>	: Class Diagram + ER Diagram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6234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Contest and Daily Quiz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838" y="665475"/>
            <a:ext cx="7132314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24025"/>
            <a:ext cx="85206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355"/>
              <a:t>ER Diagram</a:t>
            </a:r>
            <a:endParaRPr sz="2355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025" y="726675"/>
            <a:ext cx="8520602" cy="441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6234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List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13" y="0"/>
            <a:ext cx="8784573" cy="492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6234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Details Page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25" y="152400"/>
            <a:ext cx="8616151" cy="49911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9465500" y="835600"/>
            <a:ext cx="16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6234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Dashboard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4150"/>
            <a:ext cx="8839199" cy="45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6234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Materials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00" y="572700"/>
            <a:ext cx="8145976" cy="444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6234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MCQ Test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1250"/>
            <a:ext cx="8720102" cy="470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6234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Test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8839199" cy="40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6234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8839201" cy="3235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