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sldIdLst>
    <p:sldId id="256" r:id="rId2"/>
    <p:sldId id="270" r:id="rId3"/>
    <p:sldId id="260" r:id="rId4"/>
    <p:sldId id="258" r:id="rId5"/>
    <p:sldId id="267" r:id="rId6"/>
    <p:sldId id="262" r:id="rId7"/>
    <p:sldId id="259" r:id="rId8"/>
    <p:sldId id="277" r:id="rId9"/>
    <p:sldId id="278" r:id="rId10"/>
    <p:sldId id="273" r:id="rId11"/>
    <p:sldId id="274" r:id="rId12"/>
    <p:sldId id="275" r:id="rId13"/>
    <p:sldId id="271" r:id="rId14"/>
    <p:sldId id="263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8466-54DF-46B6-A7C3-27D7B3D70CBE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AB63-98E1-449B-A3AD-6FED65F1A6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2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Course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CAB63-98E1-449B-A3AD-6FED65F1A69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69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Reading material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CAB63-98E1-449B-A3AD-6FED65F1A6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03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Admin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CAB63-98E1-449B-A3AD-6FED65F1A69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37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5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13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96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10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36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345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1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2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4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4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6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52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0711-8E8D-4ADD-A52A-252828A19F45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C2D9-7F77-4D91-BD98-5ACEEEDE38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98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87" y="-637164"/>
            <a:ext cx="9001462" cy="2387600"/>
          </a:xfrm>
        </p:spPr>
        <p:txBody>
          <a:bodyPr/>
          <a:lstStyle/>
          <a:p>
            <a:r>
              <a:rPr lang="en-SG" dirty="0" smtClean="0"/>
              <a:t>Programming learning Platform for kids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4" y="1967345"/>
            <a:ext cx="11651673" cy="4239491"/>
          </a:xfrm>
        </p:spPr>
        <p:txBody>
          <a:bodyPr>
            <a:normAutofit fontScale="77500" lnSpcReduction="20000"/>
          </a:bodyPr>
          <a:lstStyle/>
          <a:p>
            <a:r>
              <a:rPr lang="en-SG" dirty="0" smtClean="0"/>
              <a:t>Prepared by : </a:t>
            </a:r>
          </a:p>
          <a:p>
            <a:r>
              <a:rPr lang="en-SG" dirty="0" smtClean="0"/>
              <a:t>1805095</a:t>
            </a:r>
          </a:p>
          <a:p>
            <a:r>
              <a:rPr lang="en-SG" dirty="0" smtClean="0"/>
              <a:t>1805096</a:t>
            </a:r>
          </a:p>
          <a:p>
            <a:r>
              <a:rPr lang="en-SG" dirty="0" smtClean="0"/>
              <a:t>1805098</a:t>
            </a:r>
          </a:p>
          <a:p>
            <a:r>
              <a:rPr lang="en-SG" dirty="0" smtClean="0"/>
              <a:t>1805103</a:t>
            </a:r>
          </a:p>
          <a:p>
            <a:r>
              <a:rPr lang="en-SG" dirty="0" smtClean="0"/>
              <a:t>1805105</a:t>
            </a:r>
          </a:p>
          <a:p>
            <a:r>
              <a:rPr lang="en-SG" dirty="0" smtClean="0"/>
              <a:t>1805119</a:t>
            </a:r>
          </a:p>
          <a:p>
            <a:endParaRPr lang="en-SG" dirty="0"/>
          </a:p>
          <a:p>
            <a:r>
              <a:rPr lang="en-SG" dirty="0" smtClean="0"/>
              <a:t>Presented by: </a:t>
            </a:r>
          </a:p>
          <a:p>
            <a:r>
              <a:rPr lang="en-SG" dirty="0" smtClean="0"/>
              <a:t>1805098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21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88" y="0"/>
            <a:ext cx="1015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752101"/>
            <a:ext cx="9497750" cy="535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905"/>
            <a:ext cx="12192000" cy="6303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667687"/>
            <a:ext cx="240063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491"/>
            <a:ext cx="12192000" cy="5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8479"/>
            <a:ext cx="2687782" cy="5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" y="27709"/>
            <a:ext cx="10923787" cy="68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75" y="0"/>
            <a:ext cx="7315200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0" y="0"/>
            <a:ext cx="10468932" cy="67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77" y="1620982"/>
            <a:ext cx="10353761" cy="2687782"/>
          </a:xfrm>
        </p:spPr>
        <p:txBody>
          <a:bodyPr/>
          <a:lstStyle/>
          <a:p>
            <a:r>
              <a:rPr lang="en-SG" dirty="0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3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26" y="0"/>
            <a:ext cx="795575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25" y="32264"/>
            <a:ext cx="7955753" cy="5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33" y="0"/>
            <a:ext cx="9652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0"/>
            <a:ext cx="9670473" cy="68767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90" y="2221767"/>
            <a:ext cx="2924750" cy="3417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3" y="1282372"/>
            <a:ext cx="3006543" cy="8424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308" y="1295165"/>
            <a:ext cx="2924583" cy="13527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53307" y="2647904"/>
            <a:ext cx="2924583" cy="253538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8724" y="2678076"/>
            <a:ext cx="3138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Education Class 8</a:t>
            </a:r>
          </a:p>
          <a:p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SG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SG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S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Curriculum Completed : 	12%</a:t>
            </a:r>
            <a:endParaRPr lang="en-SG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8724" y="4432402"/>
            <a:ext cx="239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Level : Beginner</a:t>
            </a:r>
          </a:p>
        </p:txBody>
      </p:sp>
    </p:spTree>
    <p:extLst>
      <p:ext uri="{BB962C8B-B14F-4D97-AF65-F5344CB8AC3E}">
        <p14:creationId xmlns:p14="http://schemas.microsoft.com/office/powerpoint/2010/main" val="41392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78" y="0"/>
            <a:ext cx="9652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33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45" y="0"/>
            <a:ext cx="9809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108" y="180109"/>
            <a:ext cx="9865230" cy="6442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037" y="5167745"/>
            <a:ext cx="2272145" cy="66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94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7" y="2723980"/>
            <a:ext cx="2438740" cy="243874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17" y="917758"/>
            <a:ext cx="9932116" cy="41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109" y="2588466"/>
            <a:ext cx="528807" cy="5288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31382" y="984373"/>
            <a:ext cx="2272145" cy="66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8589819" y="4359156"/>
            <a:ext cx="2272145" cy="66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6159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132</TotalTime>
  <Words>41</Words>
  <Application>Microsoft Office PowerPoint</Application>
  <PresentationFormat>Widescreen</PresentationFormat>
  <Paragraphs>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Programming learning Platform for kids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1805098 - Md. Shahrukh Islam</dc:creator>
  <cp:lastModifiedBy>1805098 - Md. Shahrukh Islam</cp:lastModifiedBy>
  <cp:revision>17</cp:revision>
  <dcterms:created xsi:type="dcterms:W3CDTF">2023-01-17T18:00:23Z</dcterms:created>
  <dcterms:modified xsi:type="dcterms:W3CDTF">2023-03-02T18:21:50Z</dcterms:modified>
</cp:coreProperties>
</file>