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8" r:id="rId3"/>
    <p:sldId id="266" r:id="rId4"/>
    <p:sldId id="271" r:id="rId5"/>
    <p:sldId id="274" r:id="rId6"/>
    <p:sldId id="275" r:id="rId7"/>
    <p:sldId id="276" r:id="rId8"/>
    <p:sldId id="265" r:id="rId9"/>
    <p:sldId id="261" r:id="rId10"/>
    <p:sldId id="262" r:id="rId11"/>
    <p:sldId id="278" r:id="rId12"/>
    <p:sldId id="259" r:id="rId13"/>
    <p:sldId id="272" r:id="rId14"/>
    <p:sldId id="273" r:id="rId15"/>
    <p:sldId id="270" r:id="rId16"/>
    <p:sldId id="279" r:id="rId17"/>
    <p:sldId id="269" r:id="rId18"/>
    <p:sldId id="268" r:id="rId19"/>
    <p:sldId id="277" r:id="rId20"/>
    <p:sldId id="256" r:id="rId21"/>
    <p:sldId id="257" r:id="rId22"/>
    <p:sldId id="267" r:id="rId23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E7D-61CF-46C8-B96D-07A815DECC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B4A7-C18A-4E6F-B85D-B221B6E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435CC-FDF5-404D-8AE1-416B1C7F55FF}"/>
              </a:ext>
            </a:extLst>
          </p:cNvPr>
          <p:cNvSpPr txBox="1"/>
          <p:nvPr/>
        </p:nvSpPr>
        <p:spPr>
          <a:xfrm>
            <a:off x="1331493" y="4391527"/>
            <a:ext cx="3789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Group-05:</a:t>
            </a:r>
          </a:p>
          <a:p>
            <a:r>
              <a:rPr lang="en-US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-1805095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-1805096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-1805098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-1805103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-1805105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-1805119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57A4D-2465-42D3-9836-D5A47C6697BE}"/>
              </a:ext>
            </a:extLst>
          </p:cNvPr>
          <p:cNvSpPr txBox="1"/>
          <p:nvPr/>
        </p:nvSpPr>
        <p:spPr>
          <a:xfrm>
            <a:off x="5121441" y="4391527"/>
            <a:ext cx="304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-1805103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-1805119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FF45-DF95-406E-B838-6D2EA16D9F5F}"/>
              </a:ext>
            </a:extLst>
          </p:cNvPr>
          <p:cNvSpPr txBox="1"/>
          <p:nvPr/>
        </p:nvSpPr>
        <p:spPr>
          <a:xfrm>
            <a:off x="228600" y="307027"/>
            <a:ext cx="8807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“Programming Learning Platform </a:t>
            </a:r>
          </a:p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School Going Students”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AC869-8237-4A8A-9018-76347C53C4A4}"/>
              </a:ext>
            </a:extLst>
          </p:cNvPr>
          <p:cNvSpPr txBox="1"/>
          <p:nvPr/>
        </p:nvSpPr>
        <p:spPr>
          <a:xfrm>
            <a:off x="0" y="298183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</a:p>
          <a:p>
            <a:pPr algn="ctr"/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+ 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296723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83530" y="151668"/>
            <a:ext cx="25539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Project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5E2F6-7064-4CAE-A6BA-5BE97B966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13" y="659499"/>
            <a:ext cx="6729413" cy="75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40895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Contest and Daily Quiz: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03EA0-EC54-49CA-B8D1-AFC5B333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/>
          <a:stretch/>
        </p:blipFill>
        <p:spPr>
          <a:xfrm>
            <a:off x="1111788" y="611373"/>
            <a:ext cx="6920423" cy="75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A43E-A2D1-488C-89F9-57FF00A5B522}"/>
              </a:ext>
            </a:extLst>
          </p:cNvPr>
          <p:cNvSpPr txBox="1"/>
          <p:nvPr/>
        </p:nvSpPr>
        <p:spPr>
          <a:xfrm>
            <a:off x="1735326" y="2721534"/>
            <a:ext cx="5673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algn="ctr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58107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5958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Course Details Page: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4" y="1125415"/>
            <a:ext cx="8750104" cy="63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2512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Course Searching: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F86F5-78A4-44E3-A7A8-A16400AA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" y="1140325"/>
            <a:ext cx="8417266" cy="48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7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49023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User </a:t>
            </a: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DashBoard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(</a:t>
            </a: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HomePage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58633-6AF4-4B5F-AD60-4225D554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1406770"/>
            <a:ext cx="7045569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13" y="1613192"/>
            <a:ext cx="8930987" cy="41257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013" y="239283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User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DashBoard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2 (</a:t>
            </a:r>
            <a:r>
              <a:rPr lang="en-US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HomePage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):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3778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Reading_Materials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3" y="1026942"/>
            <a:ext cx="8809612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21691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MCQ_Test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A2AED-A11F-4AF8-B62A-B01CD94A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" y="753323"/>
            <a:ext cx="8030919" cy="61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48365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Programming_Problem_Test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AF286-DFE7-4286-898B-82D55EA22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" y="809299"/>
            <a:ext cx="8223597" cy="61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9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6ECA3-7BFE-40A9-B750-6F07CF0F0567}"/>
              </a:ext>
            </a:extLst>
          </p:cNvPr>
          <p:cNvSpPr txBox="1"/>
          <p:nvPr/>
        </p:nvSpPr>
        <p:spPr>
          <a:xfrm>
            <a:off x="2620183" y="2682224"/>
            <a:ext cx="390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algn="ctr"/>
            <a:r>
              <a:rPr lang="en-US" sz="7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22185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81990" y="199795"/>
            <a:ext cx="17427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Project: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7668-912E-4225-A697-37CE933F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5" y="707625"/>
            <a:ext cx="7254620" cy="63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C937B-8C6E-4924-AB3B-EEFA4946A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6" y="1121727"/>
            <a:ext cx="8219205" cy="5014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26340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Project Steps:</a:t>
            </a:r>
          </a:p>
        </p:txBody>
      </p:sp>
    </p:spTree>
    <p:extLst>
      <p:ext uri="{BB962C8B-B14F-4D97-AF65-F5344CB8AC3E}">
        <p14:creationId xmlns:p14="http://schemas.microsoft.com/office/powerpoint/2010/main" val="258236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40895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Contest and Daily Quiz: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D4E0F-161C-424E-BCE9-C2B28804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7" y="854183"/>
            <a:ext cx="8435498" cy="68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5958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Course Details Page: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97DE6-12B5-4C5B-AEFD-5AA39A23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/>
          <a:stretch/>
        </p:blipFill>
        <p:spPr>
          <a:xfrm>
            <a:off x="855037" y="611372"/>
            <a:ext cx="7002681" cy="75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2512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Course Searching: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FE7B5-346A-4AF6-BA21-98BE15EC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0" y="1105225"/>
            <a:ext cx="8705906" cy="50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50289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User Dash Board (</a:t>
            </a: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HomePage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773E4-BB1F-4B0C-A204-F6023B05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2" y="1465386"/>
            <a:ext cx="7901353" cy="5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33778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Reading_Materials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D81BA-A106-49A9-9652-9CCD0B0A4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7" y="1258409"/>
            <a:ext cx="8657432" cy="49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21691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MCQ_Test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C6701-3D28-4A0E-8E16-A986DD34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001"/>
            <a:ext cx="8793271" cy="61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23372" y="103542"/>
            <a:ext cx="48365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Programming_Problem_Test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C76F8-CC32-4531-B9B6-CC8D6D3E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0" y="1024592"/>
            <a:ext cx="8669899" cy="61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58DFC-D0D8-4453-B18D-845621582154}"/>
              </a:ext>
            </a:extLst>
          </p:cNvPr>
          <p:cNvSpPr txBox="1"/>
          <p:nvPr/>
        </p:nvSpPr>
        <p:spPr>
          <a:xfrm>
            <a:off x="179980" y="209828"/>
            <a:ext cx="16626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5C522-7448-499E-9E08-C52410D0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15" y="209828"/>
            <a:ext cx="6571396" cy="77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86</Words>
  <Application>Microsoft Office PowerPoint</Application>
  <PresentationFormat>Custom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Kalpurush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1805095 - Md. Mahbubul Haque Milu</dc:creator>
  <cp:lastModifiedBy>1805098 - Md. Shahrukh Islam</cp:lastModifiedBy>
  <cp:revision>10</cp:revision>
  <dcterms:created xsi:type="dcterms:W3CDTF">2023-02-14T13:16:40Z</dcterms:created>
  <dcterms:modified xsi:type="dcterms:W3CDTF">2023-02-14T16:41:44Z</dcterms:modified>
</cp:coreProperties>
</file>