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FAC5-F077-45A7-9755-509E60508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8656E-43D6-4E73-A522-1951110D2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FDF0E-0CC3-42B5-9B40-B15D7F23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F5EFC-9BE9-4480-A570-B98BC002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7F202-4451-4685-8270-A4624437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7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DDD8-B868-455E-AFE8-E65865EC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59CCC-8D74-41EC-9611-99789C9C8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92D3F-9DD6-4ABF-AB5B-621F73CD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C565F-1D65-44AF-A451-C7D75B7A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590CF-01C6-45A9-AE96-1EDA4090E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5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A7C455-4EEF-4118-AE93-876D33C04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91689-E6DF-4509-9E30-1F54C216C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CD06E-2BE4-4E26-978D-2B0AD84D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FC252-8109-435F-BF7A-4E86DA6A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56B84-AF17-40CB-89D0-F32D5C1F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6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0E8C-6E20-48C9-A42D-2A2F1FC8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93E3B-D2AB-43DD-A239-D69DA6E94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10889-3CA4-4EF3-B2EC-C52700151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8B81C-6C73-4851-B346-3E77318B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F08AB-CE43-4F47-A176-4B579142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2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468D-7A2A-49C4-BF1F-BC0BCAE3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D8767-C075-4E8F-9DFC-1A04AAF50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CD6A2-C924-4D8C-ACD9-C5477DE4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B43BF-FCDC-4B4D-9878-E5FEF61B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AF8B5-E2B9-4A7D-96B5-40A955DF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2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0002A-CC44-469B-ACB1-8EE6E4F1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83824-BBD7-48C4-84BF-09DDCB15D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B3441-2710-4034-9F89-D3C38AAF6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587D4-8F23-4A74-90A2-DA8EE11C0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AF012-739F-4A05-B013-D19F1D8B7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FF326-2280-4EBE-8E49-9520DE6D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5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B4812-EE9B-407F-95D0-3CFA4F39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F518B-1749-422E-B5D2-F1C112D85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474D9-F738-424D-9BE5-9382D0B4A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9C00B-510F-45D9-9576-B6F108B0A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921B2D-3064-451F-AA68-3A525A331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65C0CB-A06E-4227-AE66-25DF8D66C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AE078-CF09-4A54-AE78-80F36BD91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6A52B-4618-4967-8EC7-8A313599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3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769D-8A61-4F69-893A-710447346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EA759E-EBCB-4E19-8EEF-02F08B13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F34B6-47F4-4759-AD9D-C2895EB0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64A1F-646B-4217-954E-DD759890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ECF9B3-0235-427C-961B-BA696F7E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867AF-9364-4320-8C66-BABCD175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775B5-4080-49E0-A6D4-DAD247CB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1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43879-9573-4BDD-BE59-E90D2EA43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B809-1CA4-4551-91A3-0E12305B8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C06E3-E509-436D-9C6F-DEF1F954A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A6968-D3EA-4C73-8887-CB01D7A6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70D7B-803F-4FFA-9FEC-546DD455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F1CD0-9495-4375-AA35-68D5BAE3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5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A9D7-B2BF-4592-85F5-CC454838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FFC77-6985-44D3-A904-E2D5EC33F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80977-E573-467D-BC18-7B35D1CA0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3FC5E-90B3-4564-97F3-14A6DD5F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0E80F-480B-47DC-9C2F-921E4E4B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F50BB-5CFB-4A8A-9334-A1F353D2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7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81AF5-1135-48E1-976A-F8D33CAD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FD32A-FB84-449D-AE69-9799A6A4E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73FD6-F53F-4438-BBCB-27A4CC215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E99E6-175C-4A95-B315-C91DBB3E51D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EBD11-2593-4E87-AE50-11710AAC6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9B117-3F5B-4374-92A1-67399FF5B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7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01D0-004A-427D-9A02-5BD087E10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DLD Online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5A99D-FE9E-4764-944E-3ECE2DB636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A1 &amp; B1</a:t>
            </a:r>
          </a:p>
        </p:txBody>
      </p:sp>
    </p:spTree>
    <p:extLst>
      <p:ext uri="{BB962C8B-B14F-4D97-AF65-F5344CB8AC3E}">
        <p14:creationId xmlns:p14="http://schemas.microsoft.com/office/powerpoint/2010/main" val="230887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0D5812-7C3C-44E5-BDD5-C53D40FFC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b="0" dirty="0"/>
                  <a:t>     =   </a:t>
                </a:r>
                <a:r>
                  <a:rPr lang="el-GR" dirty="0"/>
                  <a:t>Σ</a:t>
                </a:r>
                <a:r>
                  <a:rPr lang="en-US" b="0" dirty="0"/>
                  <a:t>(1,2,4,5,6,9,11,12)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b="0" dirty="0"/>
                  <a:t>      =   </a:t>
                </a:r>
                <a:r>
                  <a:rPr lang="el-GR" dirty="0"/>
                  <a:t>Σ</a:t>
                </a:r>
                <a:r>
                  <a:rPr lang="en-US" b="0" dirty="0"/>
                  <a:t>(1,4,5,9,11,12,14)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𝐵𝐷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𝐶𝐷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0" dirty="0"/>
                  <a:t>     =   </a:t>
                </a:r>
                <a:r>
                  <a:rPr lang="el-GR" dirty="0"/>
                  <a:t>Σ</a:t>
                </a:r>
                <a:r>
                  <a:rPr lang="en-US" dirty="0"/>
                  <a:t>(</a:t>
                </a:r>
                <a:r>
                  <a:rPr lang="en-US" b="0" dirty="0"/>
                  <a:t>0,3,5,7,8,11,13)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0" dirty="0"/>
                  <a:t>     =   </a:t>
                </a:r>
                <a:r>
                  <a:rPr lang="el-GR" dirty="0"/>
                  <a:t>Σ</a:t>
                </a:r>
                <a:r>
                  <a:rPr lang="en-US" b="0" dirty="0"/>
                  <a:t>(2,5,6,7,8,10,13)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𝐵𝐶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b="0" dirty="0"/>
                  <a:t>              =    </a:t>
                </a:r>
                <a:r>
                  <a:rPr lang="el-GR" dirty="0"/>
                  <a:t>Σ</a:t>
                </a:r>
                <a:r>
                  <a:rPr lang="en-US" b="0" dirty="0"/>
                  <a:t>(2,9,11,12)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0D5812-7C3C-44E5-BDD5-C53D40FFC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F7394FD-D2DB-450D-A9B1-E9EBCF394DE6}"/>
              </a:ext>
            </a:extLst>
          </p:cNvPr>
          <p:cNvSpPr txBox="1"/>
          <p:nvPr/>
        </p:nvSpPr>
        <p:spPr>
          <a:xfrm>
            <a:off x="838200" y="365125"/>
            <a:ext cx="10515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Consider there are four 1-bit Boolean inputs A,B,C and D. Implement the following Boolean functions using only the 7400-series IC chips: IC 74x04, IC 74x08 and IC 74x32 in your circuit.</a:t>
            </a:r>
          </a:p>
          <a:p>
            <a:pPr algn="just"/>
            <a:r>
              <a:rPr lang="en-US" sz="2200" dirty="0"/>
              <a:t>Time: 30 minutes + 5 Minutes to submit in Moodle.</a:t>
            </a:r>
          </a:p>
        </p:txBody>
      </p:sp>
    </p:spTree>
    <p:extLst>
      <p:ext uri="{BB962C8B-B14F-4D97-AF65-F5344CB8AC3E}">
        <p14:creationId xmlns:p14="http://schemas.microsoft.com/office/powerpoint/2010/main" val="100927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151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DLD Online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DLD Online 1</dc:title>
  <dc:creator>Syed Md. Mukit Rashid</dc:creator>
  <cp:lastModifiedBy>Syed Md. Mukit Rashid</cp:lastModifiedBy>
  <cp:revision>6</cp:revision>
  <dcterms:created xsi:type="dcterms:W3CDTF">2021-03-06T18:32:12Z</dcterms:created>
  <dcterms:modified xsi:type="dcterms:W3CDTF">2021-03-06T20:21:19Z</dcterms:modified>
</cp:coreProperties>
</file>