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0D6F-614C-4245-AF98-EB520B9BEEA5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39BE2-EAFE-4C38-8B6C-D214246334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67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One </a:t>
            </a:r>
            <a:r>
              <a:rPr lang="en-SG" dirty="0" err="1" smtClean="0"/>
              <a:t>objecgt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hocche</a:t>
            </a:r>
            <a:r>
              <a:rPr lang="en-SG" baseline="0" dirty="0" smtClean="0"/>
              <a:t> </a:t>
            </a:r>
            <a:r>
              <a:rPr lang="en-SG" baseline="0" dirty="0" err="1" smtClean="0"/>
              <a:t>youtube</a:t>
            </a:r>
            <a:r>
              <a:rPr lang="en-SG" baseline="0" dirty="0" smtClean="0"/>
              <a:t> channel ta </a:t>
            </a:r>
          </a:p>
          <a:p>
            <a:r>
              <a:rPr lang="en-SG" baseline="0" dirty="0" smtClean="0"/>
              <a:t>And all its dependents </a:t>
            </a:r>
            <a:r>
              <a:rPr lang="en-SG" baseline="0" dirty="0" err="1" smtClean="0"/>
              <a:t>hocche</a:t>
            </a:r>
            <a:r>
              <a:rPr lang="en-SG" baseline="0" dirty="0" smtClean="0"/>
              <a:t> subscriber </a:t>
            </a:r>
            <a:r>
              <a:rPr lang="en-SG" baseline="0" dirty="0" err="1" smtClean="0"/>
              <a:t>gula</a:t>
            </a:r>
            <a:r>
              <a:rPr lang="en-SG" baseline="0" dirty="0" smtClean="0"/>
              <a:t>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CAB84F-B75A-4984-8F3C-AF33274BE4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79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Subject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hocche</a:t>
            </a:r>
            <a:r>
              <a:rPr lang="en-SG" baseline="0" dirty="0" smtClean="0"/>
              <a:t> </a:t>
            </a:r>
            <a:r>
              <a:rPr lang="en-SG" baseline="0" dirty="0" err="1" smtClean="0"/>
              <a:t>youtube</a:t>
            </a:r>
            <a:r>
              <a:rPr lang="en-SG" baseline="0" dirty="0" smtClean="0"/>
              <a:t> channel ta </a:t>
            </a:r>
          </a:p>
          <a:p>
            <a:r>
              <a:rPr lang="en-SG" baseline="0" dirty="0" err="1" smtClean="0"/>
              <a:t>Ar</a:t>
            </a:r>
            <a:r>
              <a:rPr lang="en-SG" baseline="0" dirty="0" smtClean="0"/>
              <a:t> observer </a:t>
            </a:r>
            <a:r>
              <a:rPr lang="en-SG" baseline="0" dirty="0" err="1" smtClean="0"/>
              <a:t>hocche</a:t>
            </a:r>
            <a:r>
              <a:rPr lang="en-SG" baseline="0" dirty="0" smtClean="0"/>
              <a:t> subscriber </a:t>
            </a:r>
            <a:r>
              <a:rPr lang="en-SG" baseline="0" dirty="0" err="1" smtClean="0"/>
              <a:t>gula</a:t>
            </a:r>
            <a:r>
              <a:rPr lang="en-SG" baseline="0" dirty="0" smtClean="0"/>
              <a:t>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CAB84F-B75A-4984-8F3C-AF33274BE4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18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Subject </a:t>
            </a:r>
            <a:r>
              <a:rPr lang="en-SG" dirty="0" err="1" smtClean="0"/>
              <a:t>hocche</a:t>
            </a:r>
            <a:r>
              <a:rPr lang="en-SG" dirty="0" smtClean="0"/>
              <a:t> </a:t>
            </a:r>
            <a:r>
              <a:rPr lang="en-SG" dirty="0" err="1" smtClean="0"/>
              <a:t>youtube</a:t>
            </a:r>
            <a:r>
              <a:rPr lang="en-SG" dirty="0" smtClean="0"/>
              <a:t> channel ta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CAB84F-B75A-4984-8F3C-AF33274BE4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69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Many</a:t>
            </a:r>
            <a:r>
              <a:rPr lang="en-SG" baseline="0" dirty="0" smtClean="0"/>
              <a:t> to many relation hole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CAB84F-B75A-4984-8F3C-AF33274BE4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31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19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1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033"/>
            <a:ext cx="105156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479"/>
            <a:ext cx="105156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9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7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2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84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16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38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33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4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649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695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463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987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562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455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58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2506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3902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321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9022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9664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57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8232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829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26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34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54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8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31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31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8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2FD4-7358-4A31-8D96-E6AA4AD6B35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7FBA-4DD3-4C0D-9D9B-278153BD1D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7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" y="6692348"/>
            <a:ext cx="12192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11074400" y="6262917"/>
            <a:ext cx="1016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51C5F-0994-4C42-8BDD-F9DE4AC2778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8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Observer</a:t>
            </a:r>
            <a:endParaRPr lang="en-US" dirty="0"/>
          </a:p>
        </p:txBody>
      </p:sp>
      <p:pic>
        <p:nvPicPr>
          <p:cNvPr id="21506" name="Picture 2" descr="http://www.codeproject.com/KB/ajax/AJAX_MVC/MV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r="2037" b="1755"/>
          <a:stretch/>
        </p:blipFill>
        <p:spPr bwMode="auto">
          <a:xfrm>
            <a:off x="3048000" y="1219200"/>
            <a:ext cx="6019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25" y="204401"/>
            <a:ext cx="6829425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7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1371600"/>
          <a:ext cx="7677150" cy="4038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8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3445">
                <a:tc>
                  <a:txBody>
                    <a:bodyPr/>
                    <a:lstStyle/>
                    <a:p>
                      <a:r>
                        <a:rPr lang="en-US" sz="2400" b="0" dirty="0"/>
                        <a:t>Intent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Define a one-to-many dependency between objects so that when one object changes state, all its dependents are notified and updated automatically.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155">
                <a:tc>
                  <a:txBody>
                    <a:bodyPr/>
                    <a:lstStyle/>
                    <a:p>
                      <a:r>
                        <a:rPr lang="en-US" sz="2400" b="0" dirty="0"/>
                        <a:t>Problem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Encapsulate the core (or common or engine) components in a Subject abstraction, and the variable (or optional or user interface) components in an Observer hierarchy.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482" name="Picture 2" descr="http://www.bogotobogo.com/DesignPatterns/images/observer/observer_patter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905000"/>
            <a:ext cx="734353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861215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55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76201"/>
            <a:ext cx="5334000" cy="500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1" y="0"/>
            <a:ext cx="33921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95775" y="4410076"/>
            <a:ext cx="6296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2398" y="1371601"/>
            <a:ext cx="4979402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86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Decoupling subject and observer</a:t>
            </a:r>
          </a:p>
          <a:p>
            <a:endParaRPr lang="en-US" dirty="0" smtClean="0"/>
          </a:p>
          <a:p>
            <a:r>
              <a:rPr lang="en-US" dirty="0" smtClean="0"/>
              <a:t>Support broadcast communication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observers, many subjects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278882"/>
            <a:ext cx="8158637" cy="474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7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752600"/>
            <a:ext cx="844987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38" y="919072"/>
            <a:ext cx="5884962" cy="57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2" y="168026"/>
            <a:ext cx="3200399" cy="75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111</Words>
  <Application>Microsoft Office PowerPoint</Application>
  <PresentationFormat>Widescreen</PresentationFormat>
  <Paragraphs>25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Lecture2-Lifecycle</vt:lpstr>
      <vt:lpstr>Motivation: Observer</vt:lpstr>
      <vt:lpstr>Observer</vt:lpstr>
      <vt:lpstr>Solution</vt:lpstr>
      <vt:lpstr>PowerPoint Presentation</vt:lpstr>
      <vt:lpstr>PowerPoint Presentation</vt:lpstr>
      <vt:lpstr>Consequences</vt:lpstr>
      <vt:lpstr>Many observers, many subjects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Motivation: Observer</dc:title>
  <dc:creator>HP</dc:creator>
  <cp:lastModifiedBy>HP</cp:lastModifiedBy>
  <cp:revision>4</cp:revision>
  <dcterms:created xsi:type="dcterms:W3CDTF">2022-08-16T04:31:21Z</dcterms:created>
  <dcterms:modified xsi:type="dcterms:W3CDTF">2022-08-16T06:23:22Z</dcterms:modified>
</cp:coreProperties>
</file>