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D1DF-85C1-478D-91D8-F12479CC003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68BC-31FB-4C68-A91E-6CD3BAA33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5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D1DF-85C1-478D-91D8-F12479CC003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68BC-31FB-4C68-A91E-6CD3BAA33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40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D1DF-85C1-478D-91D8-F12479CC003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68BC-31FB-4C68-A91E-6CD3BAA33EA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8931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D1DF-85C1-478D-91D8-F12479CC003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68BC-31FB-4C68-A91E-6CD3BAA33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54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D1DF-85C1-478D-91D8-F12479CC003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68BC-31FB-4C68-A91E-6CD3BAA33EA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3054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D1DF-85C1-478D-91D8-F12479CC003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68BC-31FB-4C68-A91E-6CD3BAA33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38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D1DF-85C1-478D-91D8-F12479CC003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68BC-31FB-4C68-A91E-6CD3BAA33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77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D1DF-85C1-478D-91D8-F12479CC003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68BC-31FB-4C68-A91E-6CD3BAA33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31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D1DF-85C1-478D-91D8-F12479CC003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68BC-31FB-4C68-A91E-6CD3BAA33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7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D1DF-85C1-478D-91D8-F12479CC003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68BC-31FB-4C68-A91E-6CD3BAA33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6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D1DF-85C1-478D-91D8-F12479CC003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68BC-31FB-4C68-A91E-6CD3BAA33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45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D1DF-85C1-478D-91D8-F12479CC003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68BC-31FB-4C68-A91E-6CD3BAA33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1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D1DF-85C1-478D-91D8-F12479CC003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68BC-31FB-4C68-A91E-6CD3BAA33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0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D1DF-85C1-478D-91D8-F12479CC003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68BC-31FB-4C68-A91E-6CD3BAA33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06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D1DF-85C1-478D-91D8-F12479CC003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68BC-31FB-4C68-A91E-6CD3BAA33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0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D1DF-85C1-478D-91D8-F12479CC003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68BC-31FB-4C68-A91E-6CD3BAA33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3D1DF-85C1-478D-91D8-F12479CC003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6CE68BC-31FB-4C68-A91E-6CD3BAA33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4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781080"/>
            <a:ext cx="7766936" cy="1646302"/>
          </a:xfrm>
        </p:spPr>
        <p:txBody>
          <a:bodyPr/>
          <a:lstStyle/>
          <a:p>
            <a:pPr algn="l"/>
            <a:r>
              <a:rPr lang="en-US" dirty="0" smtClean="0"/>
              <a:t>OpenEDR</a:t>
            </a:r>
            <a:br>
              <a:rPr lang="en-US" dirty="0" smtClean="0"/>
            </a:br>
            <a:r>
              <a:rPr lang="en-US" sz="3200" dirty="0" smtClean="0"/>
              <a:t>Endpoint Detection and Response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Prepared By</a:t>
            </a:r>
          </a:p>
          <a:p>
            <a:pPr algn="l"/>
            <a:r>
              <a:rPr lang="en-US" dirty="0" smtClean="0"/>
              <a:t>1805098</a:t>
            </a:r>
          </a:p>
          <a:p>
            <a:pPr algn="l"/>
            <a:r>
              <a:rPr lang="en-US" dirty="0" smtClean="0"/>
              <a:t>1805103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7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66359" y="2683822"/>
            <a:ext cx="3360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Thank You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03317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25631"/>
            <a:ext cx="8596668" cy="795647"/>
          </a:xfrm>
        </p:spPr>
        <p:txBody>
          <a:bodyPr/>
          <a:lstStyle/>
          <a:p>
            <a:r>
              <a:rPr lang="en-US" dirty="0" smtClean="0"/>
              <a:t>What is the purpose of EDR?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63782"/>
            <a:ext cx="8596668" cy="4877581"/>
          </a:xfrm>
        </p:spPr>
        <p:txBody>
          <a:bodyPr/>
          <a:lstStyle/>
          <a:p>
            <a:r>
              <a:rPr lang="en-US" dirty="0" smtClean="0"/>
              <a:t>Continuous monitoring of the endpoints</a:t>
            </a:r>
          </a:p>
          <a:p>
            <a:r>
              <a:rPr lang="en-US" dirty="0" smtClean="0"/>
              <a:t>Vulnerability detection </a:t>
            </a:r>
          </a:p>
          <a:p>
            <a:r>
              <a:rPr lang="en-US" dirty="0" smtClean="0"/>
              <a:t>Alert generation if it detects any vulnerable activity</a:t>
            </a:r>
          </a:p>
          <a:p>
            <a:r>
              <a:rPr lang="en-US" dirty="0" smtClean="0"/>
              <a:t>Customized alert generation mechanism</a:t>
            </a:r>
          </a:p>
          <a:p>
            <a:r>
              <a:rPr lang="en-US" dirty="0" smtClean="0"/>
              <a:t>Bookkeeping different event related log information</a:t>
            </a:r>
          </a:p>
          <a:p>
            <a:r>
              <a:rPr lang="en-US" dirty="0" smtClean="0"/>
              <a:t>Can perform the activities of antivirus too</a:t>
            </a:r>
          </a:p>
        </p:txBody>
      </p:sp>
    </p:spTree>
    <p:extLst>
      <p:ext uri="{BB962C8B-B14F-4D97-AF65-F5344CB8AC3E}">
        <p14:creationId xmlns:p14="http://schemas.microsoft.com/office/powerpoint/2010/main" val="274898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83969"/>
            <a:ext cx="8596668" cy="8629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Different Kinds of Detection and  Alert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5045"/>
            <a:ext cx="8596668" cy="4426318"/>
          </a:xfrm>
        </p:spPr>
        <p:txBody>
          <a:bodyPr/>
          <a:lstStyle/>
          <a:p>
            <a:r>
              <a:rPr lang="en-US" dirty="0" smtClean="0"/>
              <a:t>Suspicious PowerShell execution</a:t>
            </a:r>
          </a:p>
          <a:p>
            <a:r>
              <a:rPr lang="en-US" dirty="0" smtClean="0"/>
              <a:t>Clear security log activities</a:t>
            </a:r>
          </a:p>
          <a:p>
            <a:r>
              <a:rPr lang="en-US" dirty="0" smtClean="0"/>
              <a:t>Write fake system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67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00841"/>
            <a:ext cx="8596668" cy="8035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Detection of Suspicious PowerShell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46909"/>
            <a:ext cx="8596668" cy="4794453"/>
          </a:xfrm>
        </p:spPr>
        <p:txBody>
          <a:bodyPr/>
          <a:lstStyle/>
          <a:p>
            <a:r>
              <a:rPr lang="en-US" dirty="0"/>
              <a:t>Script Launch from Program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Example of suspicious Script Launch:</a:t>
            </a:r>
          </a:p>
          <a:p>
            <a:pPr>
              <a:buFont typeface="+mj-lt"/>
              <a:buAutoNum type="arabicPeriod"/>
            </a:pPr>
            <a:r>
              <a:rPr lang="en-US" dirty="0"/>
              <a:t> Create a simple test script file in a known </a:t>
            </a:r>
            <a:r>
              <a:rPr lang="en-US" dirty="0" smtClean="0"/>
              <a:t>directory</a:t>
            </a:r>
          </a:p>
          <a:p>
            <a:pPr>
              <a:buFont typeface="+mj-lt"/>
              <a:buAutoNum type="arabicPeriod"/>
            </a:pPr>
            <a:r>
              <a:rPr lang="en-US" dirty="0"/>
              <a:t>Move the Script to </a:t>
            </a:r>
            <a:r>
              <a:rPr lang="en-US" dirty="0" smtClean="0"/>
              <a:t>ProgramData</a:t>
            </a:r>
          </a:p>
          <a:p>
            <a:pPr>
              <a:buFont typeface="+mj-lt"/>
              <a:buAutoNum type="arabicPeriod"/>
            </a:pPr>
            <a:r>
              <a:rPr lang="en-US" dirty="0"/>
              <a:t>Open a Command Prompt with administrative </a:t>
            </a:r>
            <a:r>
              <a:rPr lang="en-US" dirty="0" smtClean="0"/>
              <a:t>privileges and execute following command:</a:t>
            </a:r>
          </a:p>
          <a:p>
            <a:pPr marL="0" indent="0">
              <a:buNone/>
            </a:pPr>
            <a:r>
              <a:rPr lang="en-US" dirty="0"/>
              <a:t>      powershell.exe -ExecutionPolicy Bypass -File </a:t>
            </a:r>
            <a:r>
              <a:rPr lang="en-US" dirty="0" smtClean="0"/>
              <a:t>test_script.ps1</a:t>
            </a:r>
          </a:p>
          <a:p>
            <a:pPr>
              <a:buFont typeface="+mj-lt"/>
              <a:buAutoNum type="arabicPeriod" startAt="4"/>
            </a:pPr>
            <a:r>
              <a:rPr lang="en-US" dirty="0" smtClean="0"/>
              <a:t>Monitor the </a:t>
            </a:r>
            <a:r>
              <a:rPr lang="en-US" dirty="0"/>
              <a:t>EDR platform for any alerts related to script execution from the ProgramData directory.</a:t>
            </a:r>
            <a:endParaRPr lang="en-US" dirty="0" smtClean="0"/>
          </a:p>
          <a:p>
            <a:pPr>
              <a:buFont typeface="+mj-lt"/>
              <a:buAutoNum type="arabicPeriod" startAt="4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49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6888"/>
            <a:ext cx="8596668" cy="938151"/>
          </a:xfrm>
        </p:spPr>
        <p:txBody>
          <a:bodyPr/>
          <a:lstStyle/>
          <a:p>
            <a:r>
              <a:rPr lang="en-US" dirty="0" smtClean="0"/>
              <a:t>Detection of Clearing Security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5039"/>
            <a:ext cx="8596668" cy="4616323"/>
          </a:xfrm>
        </p:spPr>
        <p:txBody>
          <a:bodyPr/>
          <a:lstStyle/>
          <a:p>
            <a:r>
              <a:rPr lang="en-US" dirty="0"/>
              <a:t> Open PowerShell with administrative </a:t>
            </a:r>
            <a:r>
              <a:rPr lang="en-US" dirty="0" smtClean="0"/>
              <a:t>privileges</a:t>
            </a:r>
          </a:p>
          <a:p>
            <a:r>
              <a:rPr lang="en-US" dirty="0"/>
              <a:t>Clear an event log using wevtutil.exe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      wevtutil cl </a:t>
            </a:r>
            <a:r>
              <a:rPr lang="en-US" dirty="0" smtClean="0"/>
              <a:t>Security</a:t>
            </a:r>
          </a:p>
          <a:p>
            <a:r>
              <a:rPr lang="en-US" dirty="0"/>
              <a:t>Verify the EDR detection.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774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98764"/>
            <a:ext cx="8596668" cy="1021278"/>
          </a:xfrm>
        </p:spPr>
        <p:txBody>
          <a:bodyPr/>
          <a:lstStyle/>
          <a:p>
            <a:r>
              <a:rPr lang="en-US" dirty="0" smtClean="0"/>
              <a:t>Detection of writing </a:t>
            </a:r>
            <a:r>
              <a:rPr lang="en-US" dirty="0"/>
              <a:t>fake system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0043"/>
            <a:ext cx="8596668" cy="4521320"/>
          </a:xfrm>
        </p:spPr>
        <p:txBody>
          <a:bodyPr/>
          <a:lstStyle/>
          <a:p>
            <a:r>
              <a:rPr lang="en-US" dirty="0"/>
              <a:t>Open a command prompt or PowerShell window with administrative privileges</a:t>
            </a:r>
            <a:r>
              <a:rPr lang="en-US" dirty="0" smtClean="0"/>
              <a:t>.</a:t>
            </a:r>
          </a:p>
          <a:p>
            <a:r>
              <a:rPr lang="en-US" dirty="0"/>
              <a:t>Attempt to create a fake system file in a directory that the EDR platform is monitoring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      echo </a:t>
            </a:r>
            <a:r>
              <a:rPr lang="en-US" dirty="0"/>
              <a:t>"Fake svch0st.exe" &gt; C:\</a:t>
            </a:r>
            <a:r>
              <a:rPr lang="en-US" dirty="0" smtClean="0"/>
              <a:t>Windows\System32\svch0st.exe</a:t>
            </a:r>
          </a:p>
          <a:p>
            <a:r>
              <a:rPr lang="en-US" dirty="0"/>
              <a:t>This command creates a text file named "svch0st.exe" in the "C:\Windows\System32" directory</a:t>
            </a:r>
            <a:r>
              <a:rPr lang="en-US" dirty="0" smtClean="0"/>
              <a:t>.</a:t>
            </a:r>
          </a:p>
          <a:p>
            <a:r>
              <a:rPr lang="en-US" dirty="0"/>
              <a:t>After creating the fake system file, monitor the EDR platform for alerts related to suspicious file creations that match the file path "C:\Windows\System32\svchost.exe."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08758"/>
            <a:ext cx="8596668" cy="1068780"/>
          </a:xfrm>
        </p:spPr>
        <p:txBody>
          <a:bodyPr/>
          <a:lstStyle/>
          <a:p>
            <a:r>
              <a:rPr lang="en-US" dirty="0" smtClean="0"/>
              <a:t>Alert Generated in OpenEDR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25" y="1021278"/>
            <a:ext cx="10575735" cy="5581403"/>
          </a:xfrm>
        </p:spPr>
      </p:pic>
    </p:spTree>
    <p:extLst>
      <p:ext uri="{BB962C8B-B14F-4D97-AF65-F5344CB8AC3E}">
        <p14:creationId xmlns:p14="http://schemas.microsoft.com/office/powerpoint/2010/main" val="93349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61257"/>
            <a:ext cx="8596668" cy="950026"/>
          </a:xfrm>
        </p:spPr>
        <p:txBody>
          <a:bodyPr/>
          <a:lstStyle/>
          <a:p>
            <a:r>
              <a:rPr lang="en-US" dirty="0" smtClean="0"/>
              <a:t>Event Related Log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11283"/>
            <a:ext cx="10521097" cy="5403293"/>
          </a:xfrm>
        </p:spPr>
      </p:pic>
    </p:spTree>
    <p:extLst>
      <p:ext uri="{BB962C8B-B14F-4D97-AF65-F5344CB8AC3E}">
        <p14:creationId xmlns:p14="http://schemas.microsoft.com/office/powerpoint/2010/main" val="25980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44384"/>
            <a:ext cx="8596668" cy="807522"/>
          </a:xfrm>
        </p:spPr>
        <p:txBody>
          <a:bodyPr/>
          <a:lstStyle/>
          <a:p>
            <a:r>
              <a:rPr lang="en-US" dirty="0" smtClean="0"/>
              <a:t>Event Details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2" y="1056904"/>
            <a:ext cx="10746200" cy="5581402"/>
          </a:xfrm>
        </p:spPr>
      </p:pic>
    </p:spTree>
    <p:extLst>
      <p:ext uri="{BB962C8B-B14F-4D97-AF65-F5344CB8AC3E}">
        <p14:creationId xmlns:p14="http://schemas.microsoft.com/office/powerpoint/2010/main" val="217549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141</TotalTime>
  <Words>259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OpenEDR Endpoint Detection and Response</vt:lpstr>
      <vt:lpstr>What is the purpose of EDR?</vt:lpstr>
      <vt:lpstr>Different Kinds of Detection and  Alert Generation</vt:lpstr>
      <vt:lpstr>Detection of Suspicious PowerShell Execution</vt:lpstr>
      <vt:lpstr>Detection of Clearing Security Log</vt:lpstr>
      <vt:lpstr>Detection of writing fake system file</vt:lpstr>
      <vt:lpstr>Alert Generated in OpenEDR</vt:lpstr>
      <vt:lpstr>Event Related Log</vt:lpstr>
      <vt:lpstr>Event Details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OpenEDR Endpoint Detection and Response</dc:title>
  <dc:creator>User</dc:creator>
  <cp:lastModifiedBy>HP</cp:lastModifiedBy>
  <cp:revision>10</cp:revision>
  <dcterms:created xsi:type="dcterms:W3CDTF">2023-09-01T12:11:25Z</dcterms:created>
  <dcterms:modified xsi:type="dcterms:W3CDTF">2023-09-07T03:17:07Z</dcterms:modified>
</cp:coreProperties>
</file>