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3" autoAdjust="0"/>
  </p:normalViewPr>
  <p:slideViewPr>
    <p:cSldViewPr snapToGrid="0">
      <p:cViewPr varScale="1">
        <p:scale>
          <a:sx n="79" d="100"/>
          <a:sy n="79" d="100"/>
        </p:scale>
        <p:origin x="11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25T13:15:23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3688 6024 112 0,'1'-1'392'0,"0"1"71"15,1-1 46-15,-2 0-43 0,0 0-77 16,0 0-104-16,0 1-85 0,2 0-46 0,-2 0-35 16,1 0-13-16,0 0 5 0,1 0 4 0,-2 0-4 15,2 0-9-15,-2 0-1 0,2 1-1 16,-2-1-8-16,2 1 4 0,-1-1 7 0,0 0 3 15,-1 1 5-15,0 0 7 0,2 0 7 16,-2 0-3-16,0 0-3 0,0 1-8 0,0-1-4 16,0 1-12-16,-2-1-16 0,2 0-7 0,0 0-6 15,0 1-8-15,0 1-9 0,0-2 4 16,0-1 8-16,0 1 0 0,0 0 0 0,0-1 11 16,-1 1 0-16,0 0-5 0,-1 1-7 15,2-2-7-15,-4 3-10 0,1 0-13 0,0 0-9 16,-3 2-5-16,2-1-6 0,-2 0-2 0,1-1 0 15,-1 1-1-15,0 0 1 0,1 0 5 0,-2-1 3 16,1-1 3-16,0 1 1 0,1-1 3 16,0 0-3-16,-1-1 0 0,1 0-6 15,0 0 0-15,-2-1-4 0,3 2-2 0,-2-2-2 16,0 0 0-16,0 0-3 0,0 0-1 0,0-2-4 16,-1 1 2-16,1-1 0 0,0 0-4 15,0 0 2-15,0-2 0 0,-1 0 3 16,1-2-1-16,1 0 2 0,-2-1 5 0,1 2-1 15,0-2-2-15,0 1 1 0,0 0-2 0,-1 0 0 16,0 0-3-16,0 0 1 0,0-1 6 0,1 1 1 16,-1-1-2-16,0 0 1 0,1-1 1 0,-2 0-3 15,2-1 1-15,1 1-6 0,-1-1 4 16,1 0-4-16,-1 0 1 0,2-1 1 0,-2 1 0 16,2 0-1-16,0 1 3 0,0-1-1 15,-1 0 3-15,1 0-6 0,2 1-1 0,-2 0 2 16,2 1-4-16,0-1 3 0,-2 0-1 15,2 0 5-15,1 1-1 0,0 0-4 0,-1-1 0 16,1 1 0-16,0-1-3 0,1 0 1 16,-2 0 0-16,2 0 4 0,0 1 1 0,2-1-2 15,-2-1 1-15,1 1 2 0,0 0-4 0,1 0-2 16,0 0 4-16,-2 0-1 0,2 0 0 0,0 1-1 16,0 0 3-16,0-1 0 0,-1 3-3 15,2-2 0-15,-2 1 2 0,1 0 2 0,2 1-3 16,-3-1 0-16,4 0 1 0,-1 0 1 15,0-1-2-15,0 0-1 0,0 1 1 0,0-3 0 16,2 3 1-16,-2-1 0 0,2 0 2 0,-2 0-2 16,1 1 2-16,0-1 0 0,2 0-1 15,-4 2 3-15,2 0 2 0,1 0-1 0,-2 0-4 16,2 0 1-16,-2 2 1 0,1-1-4 16,0 0 1-16,0 0 3 0,0 2 1 0,2-2 2 15,-3 1-1-15,4-2 1 0,-2 2-1 0,0 0-1 16,2-1-1-16,0 1 1 0,-1-1 0 0,-1 2-1 15,0-2 1-15,2 2 1 0,-2 0 1 0,1 0 0 16,0 1 4-16,-1 0 5 0,1-1 2 16,0 2 8-16,0-2 1 0,0 2 8 15,0 0 3-15,1 0 2 0,-1 2 1 0,1-2 0 16,0 0 0-16,0 2-8 0,1-1-2 16,-2-1-5-16,2 1-2 0,-1 1-2 0,2-2-1 15,-2 1-2-15,2 0-4 0,-1 1 4 0,1-2-5 16,-1 2 0-16,1-1-2 0,-3 0 0 0,3 1 1 15,-1-1-3-15,-1 0 4 0,2 1 1 16,-2-1 5-16,0 2 10 0,1 0 3 0,-2-1 5 16,0 0 0-16,1 0 3 0,0 1-5 0,-2-1-3 15,0 1-6-15,2 1 2 0,-2-1-5 16,0 0-3-16,1 1-2 0,-1 0 1 0,0-1-4 16,2 0-1-16,-1 0-3 0,-1 1 0 0,2-2-3 15,-2 2-1-15,0-2-2 0,0 1-1 16,0 1 2-16,-1-2 1 0,1 1 0 0,-2 1 6 15,0-1 0-15,0 1 6 0,0 0 0 16,0 0-4-16,0 0 0 0,-2 0-1 0,2 0-3 16,-2-1-2-16,1 1-3 0,-2 2 1 0,1-2 3 15,1-1-1-15,-2 2 2 0,1-1-3 16,-1 1 5-16,1-1 0 0,0 1 0 16,-1-1 2-16,0 1-1 0,0-2 4 0,2 3-6 0,-3-2-3 15,2 0 1-15,-2 3-5 0,2-3-2 16,-1 1-1-16,0 1-1 0,1-2 1 0,-2 0-1 15,2 2 2-15,-2-1 1 0,0 1-2 16,1-2-3-16,-1 2 0 0,1 0 0 0,-1 0 3 16,0-2 0-16,-1 1-1 0,1 1 2 0,-1-1 2 15,1 0-6-15,-2 0-4 0,2 1 4 16,-2-2 0-16,2 0-2 0,-1 2 0 0,0-2 2 16,1 2 0-16,-2-1-4 0,2-1 4 15,0 0 0-15,-1-1 0 0,0 1 6 0,1 0-2 16,-3 0 3-16,2 1-5 0,0 0-2 0,-2 0-2 15,2 1-2-15,-1-1 6 0,-1 2-1 16,0-1-1-16,1-1 3 0,1 1 0 16,-2-1-1-16,1 1-4 0,0-1 0 0,2-1 2 0,-2 0-3 15,1-1-1-15,1 3-1 0,-1-3 4 16,-1 1 2-16,1 0-1 0,0-1 2 0,-1 1-2 16,0 0 3-16,0 2 1 0,0-2-6 15,0 3 0-15,-1-1-1 0,2-1 3 0,-3 2-3 16,2-1 0-16,-2 0 7 0,2 1 0 15,-1 0 1-15,-1-2-1 0,2 2-3 0,-2-1-1 16,0 0 0-16,0 1-2 0,0 0-1 0,1-1 1 16,-1 1 2-16,-1 0 2 0,1 0-2 0,0-1 0 15,0 3 0-15,-1-2-1 0,0 1-2 16,0-1 3-16,-1-1 2 0,0 0-1 0,2 0-1 16,-3-1 1-16,2 1-3 0,-1 1-3 0,-1-2-1 15,-1 1 5-15,-2-1 0 0,1-1-1 0,-2 1 2 16,0 0 0-16,-1 0 3 0,-2-1-26 15,-2 0-49-15,1-2-93 0,-2 0-164 0,-1-2-230 16,0 0-341-16,-1-2-222 0,-3 0-82 16,0-2 22-16,0 0 128 0,-3-3 211 0,1-1 330 15</inkml:trace>
  <inkml:trace contextRef="#ctx0" brushRef="#br0" timeOffset="2430.1107">11270 4551 413 0,'1'-2'615'0,"1"0"66"0,-2 2 38 16,0 0-59-16,0 0-192 0,1 2-168 16,0 0-101-16,0 4-47 0,2 1-17 0,-1 1-2 15,2 1-14-15,0 4-16 0,2 0-21 16,-1 1-14-16,2 1-10 0,1 1-7 0,0-3-4 15,-1 2 8-15,-1-2 9 0,0 0 14 0,1-2 26 16,-4-1 24-16,1-2 26 0,-1 0 21 16,0-4 14-16,-3 1 9 0,0-2 2 0,0-2-4 15,-3 1-20-15,0-4-24 0,1 0-26 0,-2-2-29 16,0-2-33-16,0-2-27 0,0-3-15 16,0 0-8-16,0-6-4 0,0 2-5 0,1-2 0 15,-2-5-1-15,2 3 4 0,-1-2-4 16,3-2-1-16,0 1-1 0,1 2 2 0,1 1-4 15,0 3 0-15,3 3-3 0,0 3 2 16,1 1-2-16,1 3 1 0,0 4 2 0,4 2-2 16,-4 2 0-16,5 2 2 0,-1 3 2 0,0 1-4 15,0 2 4-15,1 0 0 0,-1 2 2 16,0-1-2-16,-2 2-3 0,0 0 5 0,-2-1-3 16,1-1-1-16,-2 0 0 0,-1 0-5 15,-1-4 5-15,0 0 0 0,-3 0-2 0,0-1 1 0,0-3 1 16,-3-1 4-16,2 0 0 0,-1-2-4 15,-1 0 0-15,-1-2-1 0,1-2 1 0,-1-1 0 16,2-1 1-16,-2-2 6 0,1-1-1 16,0-2 3-16,3-2-3 0,-2-1 2 0,2-1-6 15,2-1 1-15,-2-1 0 0,4 1-5 0,-2 2 4 16,2 1-4-16,0 1 4 0,1 3-1 16,-1 2-1-16,2 3 3 0,0 1 0 0,0 3 4 15,2 0-3-15,1 4 2 0,-2 2-3 16,3-1 2-16,-2 3-1 0,-1 2-6 0,3-1 2 15,-4 2 3-15,2-2 4 0,-2 1-4 0,1 0-3 16,-2-1 1-16,0-2-3 0,-3 1-2 0,2-1-6 16,-2-3-15-16,0 1-38 0,-1-1-62 15,0-2-84-15,1-1-99 0,0-1-103 0,0-3-108 16,2 0-104-16,2-1-120 0,-3-2-116 0,1-1-8 16,0-3 50-16,-1-1 95 0,2 2 123 15,-1-2 177-15</inkml:trace>
  <inkml:trace contextRef="#ctx0" brushRef="#br0" timeOffset="2863.3101">11681 4242 390 0,'-4'-2'571'16,"0"0"76"-16,0 2 47 0,-2 0-67 0,1 2-146 0,-1 2-142 15,0 2-91-15,0 0-48 0,2 0-10 16,-2 3-12-16,2 1-14 0,1-2-14 0,-1 3-6 15,1 0-12-15,3 0-16 0,0-1-6 0,0 3-10 16,2-2-10-16,2 0-18 0,-1 0-9 16,2 1-15-16,1-2-11 0,0 1-13 0,0-2-12 15,1-2-3-15,0 2-6 0,0-3-4 16,1-2 2-16,-1-1 4 0,0-2 3 0,0-1 6 16,2-2-1-16,-4 0 2 0,2-3 1 0,-2 1 2 15,-1-2 4-15,0 0-6 0,-2-1 10 16,0 0 4-16,-2-1 2 0,0-1 5 0,-2 1 8 15,-2-2 9-15,0 0 5 0,1 0 1 0,-2 1 9 16,-1-1 0-16,2 1 1 0,0 1-2 16,1 1-11-16,0 0-8 0,2 1-17 0,-1 3-8 15,1 0-7-15,1 1-6 0,1 1 1 16,2 1 4-16,0 2 1 0,3-1-1 0,-1 3-6 16,1 2 0-16,0 1-3 0,2 0-2 0,-1 0-6 15,0 0-4-15,2 1-6 0,-1-1-29 16,0-1-47-16,0-1-69 0,-2 0-96 0,2-1-100 15,0 0-98-15,-2-2-115 0,0-2-142 16,0 0-129-16,-1-2-8 0,-1 0 45 0,1-4 79 16,-2 1 124-16,1-1 182 0</inkml:trace>
  <inkml:trace contextRef="#ctx0" brushRef="#br0" timeOffset="3432.3425">11818 4150 342 0,'-2'-2'556'0,"1"0"60"0,0 2 39 0,1 0-67 16,2 2-171-16,0 1-162 0,0 1-105 16,2 3-46-16,1 0-14 0,0 2 12 15,1 2 17-15,1 0 18 0,-1 2 12 0,0-1 2 16,-1 1-4-16,0-1-22 0,1 0-19 0,0-3-26 16,-2 1-29-16,2-3-16 0,0-1-16 0,-2 0-11 15,-1-3 3-15,1 0 11 0,-2 0 11 16,0-3-2-16,-2 0 11 0,0 0 10 0,-2-3-5 15,-1 1-7-15,-1-2-4 0,-1 0 2 0,-2 0-2 16,1-2-9-16,-1 1-3 0,0-2-2 16,-2-1-1-16,0 1-2 0,2-1-1 0,-1-1 1 15,0 1-3-15,1 0-4 0,2 1-6 16,-1-1 3-16,2 1-7 0,0-1-6 0,1 3 3 16,1-2 14-16,1 1 0 0,2 0-13 15,1 1 2-15,0-1 1 0,2 0-3 0,-1 2-24 16,1-1-5-16,2-1-10 0,0 1-14 0,1 0-6 15,0-1-14-15,-1 2 1 0,-2-2 0 0,3 2 13 16,-1-1 10-16,0 0 11 0,-1 0 7 16,0 0 9-16,1 2 6 0,-2-2 4 0,1 2 5 15,-1-1 4-15,0 0 1 0,-2-1 7 16,2 1 0-16,0 1-4 0,-2 0-1 0,0-1-2 16,1 2 8-16,-2 0-4 0,2-1 0 15,-2 1 13-15,-1 1 6 0,2 1 14 0,-2 1 12 16,2 0 14-16,-2 3 9 0,2-1-3 15,1 2 11-15,0 2 1 0,1 1-9 0,-1 1-2 16,1 1-5-16,-1 1-1 0,4 1-10 0,-1-1-19 16,2 2-3-16,2-2-13 0,1 0-8 15,-1-2-9-15,2-1-8 0,-2 0-10 0,3-3-35 16,-3-1-73-16,1 0-84 0,-1-1-114 0,0-3-171 16,-3-1-216-16,2-2-116 0,-4 0-7 0,0-2 45 15,-2-1 93-15,-2 0 163 0</inkml:trace>
  <inkml:trace contextRef="#ctx0" brushRef="#br0" timeOffset="4078.2043">11940 3797 340 0,'-4'-7'572'0,"2"0"76"15,0 1 44-15,-1 1-31 0,2 0-151 0,-1 2-151 16,-1 0-77-16,2-1-36 0,-1 3-4 16,0 1-22-16,0 0-11 0,2 0-24 0,-2 0-31 15,2 0-30-15,0 1-30 0,2 1-16 16,0-2-4-16,0 3-14 0,1-1 8 0,0 1 6 16,1 3 13-16,2 0 10 0,-2 2 1 0,4 1 11 15,-2 2 7-15,2 1 12 0,-1 3 5 16,1 1 0-16,0 0 1 0,1 3-9 0,-1-2-18 15,0 2-19-15,2-3-17 0,0 1-13 0,0-1-9 16,-1 0-11-16,0-3-12 0,0 1-8 0,-1 1-9 16,2-3-5-16,-4 0-4 0,1-1 2 15,-1 1-1-15,0-3-1 0,-2 0 3 0,1 1 0 16,-1-3-1-16,-1-2-2 0,-1 1 1 16,0-2 1-16,-2 1 1 0,3-2-3 0,-2-1 4 15,-1 0 1-15,2-2 6 0,-1 1 4 16,2-2 1-16,-3-1-2 0,0 0 3 0,0-3-5 15,0 1-2-15,0-3-5 0,0 0-1 16,0 0-2-16,0-3-2 0,0 1 4 0,-3-3-2 16,2 1-4-16,-1 0 2 0,1 0 4 0,-2-2-2 15,3 0 0-15,0 1-2 0,-2 1 1 0,0 2-6 16,2-4-3-16,-2 4 1 0,2 0-2 16,0 1 7-16,-1 0-1 0,1 2 3 0,-3 2 2 15,3 1 1-15,0-1-1 0,-1 2-6 0,0 0-1 16,1 1 5-16,-2 2-4 0,2 1 1 15,0 2-2-15,2-1 4 0,-2 3-1 0,2 0-2 16,1 1 3-16,-2 2-4 0,3 0 5 16,0 2-2-16,0 1 2 0,0 0 0 0,2 0 0 15,-1-1 5-15,1 0-5 0,0-2 2 16,2 0-2-16,0-2-3 0,1-2-16 0,1-1-37 16,1-3-64-16,0 0-102 0,2-3-136 0,0 0-151 15,-2-2-186-15,-1-2-226 0,1 0-104 16,-1-1 12-16,-2 0 85 0,-2-1 128 0,-1 1 188 15</inkml:trace>
  <inkml:trace contextRef="#ctx0" brushRef="#br0" timeOffset="4826.7561">12382 3557 54 0,'4'-7'590'0,"-1"2"131"0,1 0 87 0,-1 1 37 0,-3 2-74 16,1 0-234-16,-1 2-169 0,-1 2-91 0,1 2-55 15,-3 2-6-15,-1 4-6 0,2-1-8 0,-2 6-12 16,0-2-26-16,0 0-13 0,1 2-24 15,-1 0-28-15,1 0-23 0,1 0-30 0,1 0-16 16,0 2-14-16,-1-3-13 0,2 1 2 16,2-2 0-16,-1-1 0 0,2-1-3 0,0-1 0 15,1-2 3-15,3-2-5 0,-1-1 0 16,1 1 0-16,2-3-1 0,-2 1 2 0,3-4-1 16,0 3 3-16,2-3-6 0,-1 0-2 0,0 0 3 15,0 0-1-15,1 0-1 0,-1-1-1 0,0 1 8 16,-1 0-1-16,-3 1-3 0,2-1-1 15,-1 1-2-15,-2 0 1 0,0 1 1 0,-1-2 1 16,-1 2 1-16,-1-2 0 0,1 2 0 16,-4-2 0-16,3 0-7 0,-3 0 6 0,0-2 1 15,-3 2 3-15,3-2 3 0,-2 2 1 0,0-3 0 16,-1-1 5-16,-1 1 1 0,-1-1-1 16,0-2-8-16,-2-1 2 0,0 0 3 0,0 0-3 15,0-3 0-15,-3 1-2 0,2-2 5 16,0-1-6-16,0-2 0 0,1 1-5 0,0-2 5 15,0 1-1-15,3-1 1 0,0 0 1 16,0 2 2-16,2 1 2 0,0-1-3 0,0 2 3 16,2 4 0-16,2 0 1 0,0 0-1 0,0 1 6 15,3 4 4-15,0-1 6 0,3 3 11 0,0 2 2 16,-1-1 7-16,3 3 4 0,0 1 1 16,-2 1 2-16,2 1 4 0,-1-1 8 0,-1 2 3 15,-1 1 2-15,0-1 1 0,0 1 1 0,-4 0-7 16,1 2-10-16,0-2-8 0,-1-1-6 0,0 0-8 15,-3 0-8-15,3-3-6 0,-2 0-6 16,1-1-4-16,-1-2 3 0,0 0-5 0,-1-1-5 16,1 1-2-16,-1-2-1 0,0-2-3 0,0 1-8 15,0-1-15-15,-1-2-25 0,-1-1-35 16,-1-1-46-16,0 1-63 0,1-3-86 0,-2 1-90 16,0-1-106-16,0 2-97 0,0-3-132 15,-2 2-148-15,0-1-64 0,0 0 26 0,-1 1 87 16,-1 0 114-16,0-1 163 0</inkml:trace>
  <inkml:trace contextRef="#ctx0" brushRef="#br0" timeOffset="5377.8138">12251 3571 52 0,'-5'0'390'0,"2"-2"91"0,2 0 58 15,3-2-12-15,3 0-81 0,1 0-97 16,4-3-97-16,0 0-73 0,4 0-39 15,1-2-31-15,3 0-7 0,1-3-7 0,2 1-8 16,2 0 6-16,-1-2-4 0,4-2 13 16,0 0 2-16,1-2 14 0,1 2 7 0,2-4-1 15,-1 4 1-15,-1-2 0 0,-2 1-13 0,-2 3-9 16,-4 3 2-16,-4 2-4 0,-2 1 21 0,-5 2 5 16,-2 2 8-16,0 3 7 0,-4 0-24 15,-2 2-1-15,-1 2-25 0,-1 2-24 0,-2-1-15 16,-1 3-22-16,-2-1-4 0,2 4-14 15,-2-2-12-15,2 1-6 0,-3 1-6 0,2 0 6 16,-1 2-2-16,1-1-3 0,0 0-1 16,2-1-5-16,-1 1-1 0,2-3 5 0,1 0 6 15,1 1 1-15,3-3 2 0,-1 0 3 0,4-1 0 16,0-2-1-16,3 1 0 0,-1-1 0 16,3-2 1-16,-1 2 2 0,0 0-2 0,1 0 1 15,0 1 4-15,-1-1 0 0,0 1 5 0,0-1 8 16,-3-1 25-16,-1 2 22 0,2-2 25 15,-4 2 36-15,3-2 18 0,-2 1 25 0,0-2 6 16,-2-1-2-16,1 0-11 0,0 0-17 0,-1-1-8 16,-1 0-26-16,1 0-19 0,-2-2-9 15,-1-1-10-15,0-2-8 0,0 1-8 0,-3-2-5 16,0-1-2-16,-1 0-21 0,-1-2-29 16,0-2 0-16,-2-1 0 0,1-1 0 0,0 0 0 15,0-1 0-15,-2 0 0 0,-1 0 0 0,2 1 0 16,0-1 0-16,-1 3-57 0,2 0-42 15,-2 1-53-15,2 2-69 0,1 0-82 0,0 2-100 16,2 2-110-16,3 2-79 0,-2 2-115 0,2 2-133 16,2 2-86-16,-2 1 22 0,0 4 82 0,3 1 98 15,0 3 153-15</inkml:trace>
  <inkml:trace contextRef="#ctx0" brushRef="#br0" timeOffset="5552.2505">12779 3572 94 0,'3'18'606'0,"0"0"153"0,-2-4 101 16,0 2 66-16,-1-3-82 0,-1 0-194 0,1-1-159 15,0-1-108-15,-1-2-69 0,1 0-51 0,0-3-41 16,0-1-54-16,1-1-56 0,-1 0-49 16,0-2-39-16,1-1-32 0,0-1-40 0,-1 0-37 15,0-1-44-15,0 0-46 0,-1-3-65 16,0 0-67-16,-2-2-60 0,2 0-72 0,-2-3-95 16,1 0-139-16,-2 0-93 0,2-3-8 0,-2 0 38 15,0-2 80-15,0-1 125 0</inkml:trace>
  <inkml:trace contextRef="#ctx0" brushRef="#br0" timeOffset="6018.2816">12737 3300 338 0,'4'-12'558'0,"-3"3"75"0,2 1 39 16,-2 2-63-16,1 0-154 0,1 0-163 15,-1 2-101-15,2 1-68 0,1 1-25 0,-1 2-8 16,2-2 2-16,1 2-14 0,-1 2-19 0,1-2-4 15,-1 0-16-15,2 2 0 0,0-1-18 0,-1 1-4 16,-1 0-4-16,-1 0-5 0,0 0 3 16,-1 1-14-16,1-1-1 0,-4 0-1 0,3-1 4 15,-3 1 3-15,2-2-3 0,-2 0-5 16,0 0 6-16,-1 0 0 0,2-3-4 0,-2 0 4 16,0-1 2-16,0-1 10 0,-2 1 10 0,1-4 16 15,0 3 19-15,-2-2 20 0,0 1 20 16,1-1 15-16,1 0-1 0,-2 1-5 0,1 0-17 15,1 0-19-15,-1 0-20 0,2 1-19 16,2-1-14-16,-2 3-10 0,1-1 1 0,1 2-1 16,1 1 11-16,0 2 9 0,1 0 11 0,0 4 4 15,1 0 2-15,-1 4 0 0,2 0 1 16,1 3 2-16,0 2 6 0,-1 0 10 0,3 4 21 16,0 0 21-16,-1-1 17 0,4 3 8 0,-1-1 4 15,-1 0-9-15,2-1-16 0,-3-1-22 16,0 0-24-16,0-2-25 0,-2 0-14 0,0-2-10 15,1-3-9-15,-2 1-8 0,0-2-30 16,-2-2-52-16,0-1-79 0,-1-1-100 16,-1-3-116-16,0-1-117 0,-1-2-127 0,-1-2-137 15,-1-3-94-15,-2 1 9 0,0-3 69 0,0-1 92 16,-1-2 144-16</inkml:trace>
  <inkml:trace contextRef="#ctx0" brushRef="#br0" timeOffset="6378.7468">12980 3120 471 0,'0'-1'609'0,"0"-3"57"16,0 4 36-16,0 0-91 0,1 4-185 0,-1 1-148 15,1 2-100-15,2 1-34 0,0 1 1 0,1 1 17 16,1 1 16-16,2 2 0 0,0 0 6 15,0-1-3-15,2 3 3 0,0-2 0 0,1 1 8 16,-3-1 11-16,3 3 18 0,-2-3 14 0,0 2-5 16,-1-1-17-16,2-1-31 0,-3-2-20 15,1-1-29-15,-3 0-27 0,2-3-20 0,1-2-13 16,-1 0-15-16,0-3-12 0,-1-2-13 16,2 0-8-16,-1-4-12 0,-1 1 1 0,0-2-7 15,-1 1 0-15,-2-1-4 0,-1-3-4 0,0 1-13 16,-2 0-22-16,-1 1-34 0,-1-2-44 0,-1 1-62 15,1 0-73-15,-1-1-74 0,-3 0-97 16,1 0-82-16,-1 2-95 0,-1-2-130 0,2 1-137 16,-1-1-28-16,0 0 55 0,0 1 83 15,0-3 125-15,-1 2 181 0</inkml:trace>
  <inkml:trace contextRef="#ctx0" brushRef="#br0" timeOffset="6590.2869">13072 3046 139 0,'0'-16'596'15,"-1"1"106"-15,0-1 59 0,-2-2 24 0,2 2-136 16,-2-3-208-16,-1 0-110 0,0 2-46 0,-2 1-1 16,0 3 21-16,-1 1 10 0,-3 4-21 15,-2 1-49-15,-1 3-55 0,-3 4-51 0,-3 0-47 16,0 3-31-16,-1 1-29 0,-1 2-18 0,1 2-16 16,1 1-30-16,-1 1-54 0,1 1-78 15,2 0-103-15,0 2-106 0,2-1-123 16,2-1-154-16,0 2-186 0,2-1-42 0,2-1 34 15,0 0 74-15,3 0 108 0,2 0 176 16</inkml:trace>
  <inkml:trace contextRef="#ctx0" brushRef="#br0" timeOffset="6961.7111">13040 3015 21 0,'19'-2'493'0,"1"2"95"15,-3 2 52-15,1 0 24 0,-2 3-102 0,-1 0-188 16,0 2-132-16,-2 2-63 0,1 1-24 0,0 1 4 16,0 3 27-16,-2-1 24 0,1 3 12 15,-2-1 12-15,1 0 5 0,0-2 3 0,-1 0-20 16,-1 1-24-16,0-1-12 0,-1-3-29 16,-3 1-13-16,0-2-21 0,0-1-15 0,-2-1-14 15,0-1-6-15,-2-1 20 0,1-3 4 16,-2 0 13-16,-1-1 7 0,-1-2 5 0,-2-1-7 15,0-2-23-15,-2-2-16 0,-1-1-17 0,-2-2-18 16,-2-1-11-16,1-4-8 0,-1 0-9 0,0-4-12 16,0 0-6-16,1-2-4 0,-1-4 0 15,3-1-6-15,1-1-6 0,-1 1 4 0,5 0 1 16,0 1-2-16,2 2-10 0,1 3 9 16,1 2-5-16,2 4-35 0,1 0-63 0,1 5-92 15,2 0-117-15,0 2-157 0,3 2-164 0,-1 2-170 16,1 2-191-16,-1 3-45 0,0-1 53 0,0 1 115 15,1 2 152-15,-1-1 190 0</inkml:trace>
  <inkml:trace contextRef="#ctx0" brushRef="#br0" timeOffset="7994.3169">11526 5238 4 0,'3'-1'450'0,"0"-1"111"15,1 2 72-15,-1 0 21 0,-2 0-89 0,1 2-129 16,-2-1-144-16,0 2-74 0,0 1-46 0,-2 2-13 15,1 2 12-15,-2 1-9 0,-1 1 1 16,-2 0-8-16,2 2-15 0,-4-1-15 0,1 0-19 16,1 0-14-16,-4-2-8 0,4 0-12 15,-2-1-5-15,2-2 8 0,0 0 3 0,1-2 3 16,-1-1-4-16,0-3-9 0,-2 0-10 16,3-3-19-16,-1-1-12 0,1 0-15 0,0-2-6 15,0-1-2-15,2-3-2 0,1 2-2 0,2-3-2 16,1 1 7-16,2 0-1 0,2 0 1 15,1-1 1-15,2 1 2 0,2 0 0 0,1-1-6 16,1 3 0-16,0 2-4 0,2 2 1 16,-1 0-4-16,1 4 1 0,-2 1 2 0,0 4 0 15,0 0 1-15,-1 4-1 0,-3 2-2 16,0 1 3-16,-2 4 1 0,-2 1-2 0,-1 1-2 16,-2 1 1-16,-1 2 3 0,-1 1 0 15,-2 0 3-15,-1 0-1 0,-2 0 2 0,0-2 6 16,0-1 1-16,-1 0 4 0,0-4 9 15,1-1 12-15,-1-2 17 0,1-3 19 0,2-1 14 0,-2-2 12 16,3-1 4-16,-4-3-8 0,2-1-17 16,1-1-15-16,-2-1-13 0,3-2-14 0,-1-2-22 15,1 0-8-15,1-2 0 0,4 0-4 16,-2 1-5-16,4-1-2 0,2-1 8 0,1 2 3 16,3 2-3-16,0 0-1 0,1 1-1 0,3 1-2 15,1 2-2-15,-2 0 2 0,4 1-1 0,-1 1-20 16,0 0-30-16,0 0-45 0,1 1-60 0,-3-1-85 15,0 0-93-15,2 1-85 0,-4-1-99 16,1-2-121-16,-2 2-143 0,-2-2-44 0,-2 0 27 16,1-2 67-16,-4 0 111 0,2-2 160 15</inkml:trace>
  <inkml:trace contextRef="#ctx0" brushRef="#br0" timeOffset="8292.3025">11291 5380 196 0,'-20'7'574'0,"1"-2"82"0,3-1 43 0,3-1 18 16,0-2-199-16,4 0-210 0,3-1-151 15,2-2-76-15,4-1-38 0,4-2-18 0,2-3-9 16,4-1-2-16,4-1 4 0,3-3-1 0,4 0-11 15,3-3 1-15,3-1 0 0,5-2-7 16,1-2 0-16,4-3 2 0,1 0 3 0,2-2 2 16,0-1 2-16,1 1-1 0,-2 0-14 0,-1 1-33 15,-2 3-42-15,-4 3-95 0,-3 0-175 16,-4 6-189-16,-4 1-90 0,-4 1-27 0,-3 4 16 16,-2 0 77-16,-3 5 170 0</inkml:trace>
  <inkml:trace contextRef="#ctx0" brushRef="#br0" timeOffset="9017.2332">11808 5338 90 0,'0'6'503'0,"0"-1"89"0,-3 1 50 0,1-2 8 15,-2 2-122-15,0-3-173 0,0 0-133 16,1 1-66-16,-1-3-22 0,1 1-2 0,-1-2 7 16,2-2 11-16,0 0 2 0,-2-1-3 0,2-1-12 15,-2 1-7-15,1-3-15 0,0-1-27 0,-1 0-19 16,1 0-15-16,-1-3-20 0,2 1-12 15,1-2-11-15,-2-1-3 0,3 0-4 0,3 0-6 16,0 0 1-16,-1 0 2 0,3 2-2 16,0 0 2-16,0 1 3 0,3 2-1 0,-2 1-3 15,2 3 2-15,0 1 5 0,1 2-5 16,-2 2-8-16,0 2 1 0,1 1-2 0,-2 1 2 16,4 1-4-16,-4 0 3 0,1 0 8 0,-1 0 5 15,0-1-2-15,0 1-1 0,0-1-3 16,-2-1-1-16,0 0 3 0,-1-1-3 0,-2 1 0 15,1-2 5-15,-2-1 4 0,0 1 6 16,0-2-1-16,0-1 8 0,-2 0 4 0,1-1-1 16,-2-2-4-16,3 1-5 0,-4-4-2 0,4 1-8 15,-2-2 2-15,1-1-4 0,0-1-1 16,1 0-1-16,1-1-2 0,0 0 0 0,3 1-5 16,1 0 0-16,0 1 5 0,3 0 0 15,-1 4 1-15,1-1 2 0,2 3-2 0,0 2-5 16,1 2 0-16,-1 2-1 0,1 0-1 0,0 2 1 15,1 1 6-15,-1 1 5 0,1-1-3 16,-2 0-2-16,2 1 2 0,-2 0-3 0,-1-1-5 16,-1-2 4-16,-2 0 4 0,0-1 14 0,-2-1 26 15,2 0 36-15,-6-1 36 0,3 0 34 16,-3 0 23-16,0-2 10 0,-3 0-6 0,1-3-18 16,-2 1-22-16,-2-2-22 0,0 1-15 0,0-4-15 15,-3 0-15-15,0-1-16 0,-1-2-15 0,-1-2-12 16,-1-1-6-16,0-1-12 0,-1 0-1 0,1-2-1 15,-2 0-3-15,2-1-3 0,-1 1-10 16,2 0-40-16,-2 1-82 0,4 2-130 16,-3 1-166-16,4 2-198 0,1 2-260 0,1 1-138 15,0 3-11-15,-1 0 83 0,0 4 138 0,2 0 186 16</inkml:trace>
  <inkml:trace contextRef="#ctx0" brushRef="#br0" timeOffset="9754.3416">12336 4696 164 0,'4'5'503'0,"-2"1"88"0,-1 1 56 0,0 0-27 0,1-1-115 15,-4 1-153-15,1 1-118 0,-1-3-60 16,1 2-35-16,-3-2-9 0,1 1 12 0,0-3 5 16,0 1-1-16,0-1-9 0,-1 0 0 15,0-2-6-15,0-1-24 0,0-1-25 0,0-2-16 16,-1 0-18-16,0-3-15 0,2-1-12 0,0 0-6 16,0-1-10-16,0-3-10 0,2-1 2 15,-1 1-9-15,2-3 3 0,2 1 0 0,0 1 5 16,0 0 5-16,5 0 0 0,-2 1 11 15,2 2-6-15,2 1-1 0,1 1 0 0,0 2-1 16,0 1 4-16,0 4-8 0,2 0 0 16,-2 4 2-16,1 1-4 0,-1 4 1 0,-2 2-3 15,0 2 1-15,0 1 3 0,-1 3 3 16,-1 0 4-16,-2 2 13 0,-1 0 5 0,-2 2 11 16,0-1 10-16,-2 0 10 0,0 0 9 15,-3 0-6-15,0-2 1 0,-1 0 1 0,2-2-6 16,-4-1 2-16,0-1 3 0,3-2 5 0,-1-2 12 15,0-2 6-15,-2-1 15 0,4-3 2 0,-2 0-5 16,-1-2-15-16,2-1-13 0,0-2-16 16,0-1-19-16,2-2-17 0,-2-1-6 0,2-2-4 15,2-1 0-15,0 0-4 0,2 0 0 0,2 1-3 16,0-2 2-16,2 3 5 0,2 0-7 0,0 0 4 16,3 3 1-16,1-1 3 0,0 4-2 15,0 0-9-15,2 0 2 0,0 2-4 0,1 0-5 16,-1 0 0-16,1-1-17 0,-3 3-31 0,2-2-43 15,0 0-65-15,-3 2-79 0,1-2-89 16,-2-1-84-16,0 0-91 0,1 0-126 16,-3-1-140-16,1-1-29 0,-2-1 35 0,-3-2 68 15,2 0 109-15,0 0 165 0</inkml:trace>
  <inkml:trace contextRef="#ctx0" brushRef="#br0" timeOffset="10484.5116">12498 4588 368 0,'0'-1'512'0,"0"-3"67"16,2-1 20-16,-2 1-81 0,1 0-117 15,-1-2-137-15,0-1-92 0,1-1-53 0,1 0-27 16,2 1-9-16,0-2-4 0,1 0-7 0,-2-1-6 16,5 0-7-16,-2 1-8 0,2 0-9 15,-1 2-2-15,1 1 1 0,0 0 7 0,-1 2-2 16,2 0 7-16,-2 3 4 0,1 1-8 0,-1 1-11 16,0 2-6-16,1 1-6 0,-2 3-12 15,2-1-2-15,0 3-2 0,-2 0 0 0,-1 1 4 16,-1 0 2-16,0 0 4 0,-1 1 2 0,0 0 11 15,-1-1 2-15,-2 1-12 0,0-1 1 16,-2-1 7-16,0 0 0 0,1-1-1 16,-2-1-2-16,-1-1 19 0,2 0 3 0,0-3 10 15,0 1 6-15,0-2-2 0,1-1 1 16,-2-1-5-16,2 0-13 0,0-1-17 0,1-3-12 16,1 1-11-16,3-3-4 0,-3 1-10 0,4 0-1 15,0-2 4-15,0 1 1 0,2-1 3 0,1 1 0 16,1 1 3-16,-1 0 1 0,0 2-4 15,2-1-1-15,0 4-2 0,-1-2 0 0,1 4 3 16,-2 1 0-16,2 0-2 0,-2 3-3 16,-2-1 3-16,2 3-1 0,-1 1 1 0,-2 0 2 0,0 1 3 15,-1 2 2-15,0-1-2 0,-3 0 2 16,-1 3 3-16,-3-2 23 0,0 1 11 0,-2 1 13 16,-3-2 2-16,-1 1 2 0,-1-1-2 0,2-1-24 15,-2 0-19-15,0-2-35 0,-1-2-45 16,-1 0-68-16,2-1-86 0,0-3-86 0,0-2-121 15,1-1-154-15,-3-2-152 0,2-1-44 16,-1-3 30-16,-2 0 59 0,1-1 111 0,-1 1 168 16</inkml:trace>
  <inkml:trace contextRef="#ctx0" brushRef="#br0" timeOffset="12283.5229">12967 4663 55 0,'-1'-2'547'0,"0"0"95"16,-1 2 55-16,-2 0 21 0,1 0-118 16,0 2-244-16,-1-1-181 0,2 0-125 0,0 1-127 15,-1-2-179-15,3 0-222 0,0 0-119 16,-1 0-55-16,1 0-4 0,0 0 56 0,0 0 149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6-25T13:16:01.5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11281 7223 459 0,'-4'4'600'0,"-2"-1"69"15,1 0 40-15,1 2-62 0,-3-1-176 0,0 1-113 16,-1-1-46-16,2 0 8 0,0-1 30 0,2 1 23 16,-1-2 4-16,1 0-30 0,2 0-45 0,0 0-61 15,1-1-57-15,0-1-50 0,-1 0-37 16,2 0-20-16,0 0-20 0,2 0-12 15,0-1-6-15,3-2-1 0,3 0 3 0,0-1 1 16,6-2 4-16,2-1 2 0,1-4-1 0,3 3-7 16,0-2-8-16,1 0-9 0,2 0-6 0,-2 3-7 15,-1-2-2-15,0 1-5 0,-4 1 0 16,0 1-2-16,-1 0 2 0,-2 0-1 0,-3 2 0 16,-1 1 0-16,-3-1 1 0,-1 2-2 0,-1-1-1 15,-2 3 0-15,1-2-1 0,-1 1-4 16,-1 1-9-16,1 0-31 0,-2 0-56 15,0 0-79-15,-2 0-108 0,-1-1-120 0,-1 1-114 0,-1-2-98 16,1-1-112-16,-1 1-118 0,1-2-38 16,-3 1 50-16,0 1 84 0,1-2 108 15,2 0 154-15</inkml:trace>
  <inkml:trace contextRef="#ctx0" brushRef="#br0" timeOffset="271.0796">11424 7024 460 0,'-4'0'653'16,"0"0"94"-16,-2 0 67 0,3 0-24 0,-3 0-169 16,2 0-130-16,2-2-81 0,0 2-48 0,-1 0-36 15,2-1-36-15,1 1-45 0,0 0-56 16,0 0-60-16,2 1-32 0,2-1-17 0,2 2 1 16,2 0 4-16,3 0 11 0,1 0 7 15,2 1-3-15,0-1-7 0,1 2-12 0,1 0-13 16,0 1-15-16,-3 1-7 0,1 0-11 0,0 2-2 15,-2 0-9-15,-2 2-4 0,-1 1-8 0,-3 3-8 16,-2 2-24-16,-2-1-55 0,-2 4-96 16,-2-2-131-16,-3 1-165 0,-2 1-216 0,1-2-276 15,-2 0-117-15,0-2-1 0,-1-2 86 16,2-3 139-16,0-1 207 0</inkml:trace>
  <inkml:trace contextRef="#ctx0" brushRef="#br0" timeOffset="868.0783">11794 6583 80 0,'1'-16'599'0,"2"3"136"0,-3 2 78 0,0 1 47 16,-3 2-89-16,3 3-232 0,-1-1-174 0,1 2-116 15,0 2-57-15,0-1-34 0,0 3-12 16,3 2-9-16,1 2 1 0,-1 5 12 0,3 0 12 16,2 4 11-16,-2 3-3 0,3 2-8 0,0 1-8 15,-1 1-15-15,2 4-10 0,-1-1-14 16,1 1-9-16,-1 1-18 0,0-2-15 0,-2-1-16 15,2-1-18-15,-2 1-13 0,1-3-8 16,-2-2-4-16,0-1-8 0,1-1-7 0,-4-3 4 16,2-2-1-16,-1-1-2 0,0-2 0 0,-2 0 0 15,0-3 3-15,0-2-5 0,-2 2-3 0,2-3 2 16,-4 0-3-16,2-1-2 0,-2-2-2 16,-2 0-3-16,-2-2 0 0,-1-1-6 0,0-3 1 15,-3 1-2-15,0 0-1 0,0 0 2 16,-1 0 0-16,0 2 7 0,1 0 1 0,-2 2 1 15,2 3 1-15,1 0 1 0,1 0 3 0,-1 1-2 16,2 4 3-16,1-1-2 0,2 3 2 16,2 1 2-16,1 1-2 0,1 1 0 0,3 2 0 15,0-1 8-15,2 1 0 0,1-1-2 0,2 2 0 16,1-2-2-16,-1 1 2 0,2-1-4 16,2 1 0-16,-1-2-4 0,-1-2 6 0,1 1-5 15,0-3-3-15,1-1-13 0,-2-2-38 0,0 0-62 16,-1-3-91-16,-1-2-99 0,0-2-108 0,0-2-88 15,-1-3-77-15,-1 0-82 0,0-4-64 16,-1-2-59-16,-1 0 20 0,-1-2 58 16,-1-1 91-16,-1 0 132 0</inkml:trace>
  <inkml:trace contextRef="#ctx0" brushRef="#br0" timeOffset="1046.352">12018 6795 167 0,'0'-16'540'0,"0"2"132"0,0 3 93 16,0 3 16-16,0 1-97 0,0 1-178 15,0 3-145-15,0 0-100 0,1 1-58 0,0 2-21 16,2 2-9-16,0 1 11 0,1 3 12 15,0 3-5-15,2 0-11 0,2 0-18 0,-1 3-22 16,2-1-30-16,0 2-30 0,-1-2-24 0,3 1-22 16,-4 0-18-16,2 0-2 0,-1-1-9 15,-1-1-12-15,0 0-35 0,-3-1-73 0,2-2-105 16,0-1-126-16,-3-1-140 0,1-1-182 0,-2-1-204 16,-2-3-53-16,2-3 39 0,-2-1 84 15,-2-2 124-15,1-2 184 0</inkml:trace>
  <inkml:trace contextRef="#ctx0" brushRef="#br0" timeOffset="1201.1378">12050 6601 103 0,'-12'-20'623'0,"0"3"110"15,0 3 61-15,1 0 18 0,1 3-118 0,2 0-276 16,-2 4-210-16,4 0-106 0,1 1-81 16,2 3-49-16,0 0-46 0,2 1-47 0,1 0-52 0,0 4-89 15,2-2-108-15,2 4-154 0,0 0-86 16,0 2-25-16,-1 2 16 0,1 1 66 0,1 1 119 15</inkml:trace>
  <inkml:trace contextRef="#ctx0" brushRef="#br0">12157 6692 248 0,'14'12'552'0,"-2"-1"65"0,-1 0 34 16,1 0-7-16,-4 0-192 0,2 2-186 15,-1-3-102-15,-2 1-60 0,0-1-31 0,-1 1-6 16,0-4 2-16,-2 1-21 0,0-1-9 0,0-2 18 15,-2-1 26-15,0-1 32 0,0-1 48 16,-1 1 67-16,0-2 56 0,-1-1 38 0,-1 0 7 16,1 0-27-16,-3-1-43 0,1-2-62 15,-2 1-54-15,0-3-47 0,-2 0-33 0,0-1-16 16,-1-2-10-16,-1 0-6 0,-2-1-9 0,2-1-7 16,-3 1-2-16,3-1-6 0,-2-1-7 0,1 1-5 15,2-2-3-15,1 1-8 0,1-1-3 16,2 2-4-16,0 1 1 0,2 0 0 0,1 0 4 15,2 2 5-15,3 0-3 0,0 1 4 16,3 2 1-16,0-1 0 0,-1 2-6 0,2-2-3 16,-1 2-1-16,1-1-2 0,1 0 1 15,-1-1 2-15,0 2 2 0,-1-1 9 0,0 0 3 16,-2 2 4-16,-1-1 3 0,-1 2-2 0,-2-1 2 16,1 0-2-16,0 1 0 0,-3 1 1 15</inkml:trace>
  <inkml:trace contextRef="#ctx0" brushRef="#br0" timeOffset="2150.1353">12622 6407 456 0,'-5'-14'659'0,"0"2"101"0,0 4 58 0,1 0-32 16,1 1-181-16,-1 2-155 0,0 1-111 16,1 0-77-16,2 2-40 0,0 2-41 0,0 0-30 15,1 4-49-15,0 1-28 0,2 1-18 0,1 2-6 16,0 1 0-16,4 3-9 0,-1-1 2 0,1 3-8 15,1 1-6-15,1-2-6 0,0 3-8 16,0-1-4-16,4-2-4 0,-2 1-7 16,2-2-30-16,-2-1-63 0,2-3-103 0,1-2-119 15,-3-1-173-15,1-2-235 0,-2-2-152 0,0-3-33 16,-1-3 51-16,-2-3 89 0,-2 0 157 0</inkml:trace>
  <inkml:trace contextRef="#ctx0" brushRef="#br0" timeOffset="2369.9987">12737 6203 33 0,'-9'-23'551'0,"5"-1"109"0,-3 6 61 0,4 1 34 16,-1 4-90-16,2 2-252 0,1 2-174 0,1 5-93 15,3 0-42-15,4 5-9 0,0 3 23 16,4 3 28-16,1 3 31 0,2 2 23 0,2 4 11 16,-1 1-1-16,3 2-20 0,-1 2-13 15,-1 1-34-15,-2-1-30 0,1 2-30 0,-2-2-20 16,-2 1-25-16,0-2-29 0,0-2-45 15,-4 1-71-15,-1-4-106 0,-1 0-114 0,-1-2-166 16,-1-4-191-16,-1 0-166 0,-2-4-39 0,-2 0 43 16,-1-4 88-16,-4-1 148 0,0-1 195 15</inkml:trace>
  <inkml:trace contextRef="#ctx0" brushRef="#br0" timeOffset="2532.9706">12746 6331 212 0,'-11'-4'782'16,"2"2"155"-16,4 0 74 0,2 0 18 0,6-1-135 15,3-2-355-15,4 0-273 0,4-1-152 16,2-3-72-16,3 1-19 0,2 0-7 0,3-2-13 16,1 1-13-16,1-2-40 0,0 1-66 0,1-3-93 15,1 2-138-15,-3 0-197 0,-2 0-225 16,-2 0-88-16,-2-1-5 0,-4 3 60 0,-2 0 116 16,-5 1 192-16</inkml:trace>
  <inkml:trace contextRef="#ctx0" brushRef="#br0" timeOffset="3282.9363">12340 6623 20 0,'2'-2'502'16,"0"-4"110"-16,1 3 80 0,-3 0 45 16,1 0-89-16,0 1-176 0,-1 0-124 0,0 0-62 15,0 1-33-15,0 1-10 0,0-1-7 0,0 1-17 16,-1 0-34-16,1 1-36 0,-1 2-32 0,1 2-14 16,-1 0-5-16,-1 1 2 0,1 2 13 15,1 0 9-15,0 2 7 0,0-1-5 0,1 1-11 16,2 0-14-16,-1 0-19 0,1-1-13 15,2 0-24-15,1-1-13 0,0 1-12 0,4-1-4 16,-1 0-6-16,2-1-6 0,0-2-13 0,3 1-42 16,-2-3-79-16,1 0-130 0,0-1-147 15,-2-1-207-15,2-1-264 0,-3-1-120 0,0-1-7 16,-3-2 84-16,0-2 122 0,-1 0 193 0</inkml:trace>
  <inkml:trace contextRef="#ctx0" brushRef="#br0" timeOffset="3632.2587">12581 6634 320 0,'4'-5'442'0,"-1"-1"86"0,-2 2-1 0,2-1-43 16,-2 0-73-16,0 0-82 0,-1-2-95 15,-2 0-64-15,2 0-44 0,-3-2-18 0,1 0 0 16,0 0-2-16,-2-1 18 0,-1 1-5 15,-2-1 13-15,1 1 9 0,0 0 10 0,-2 0 34 16,2 1 16-16,-3 2 33 0,2 0 23 0,-3 1 11 16,1 2-7-16,2 1-32 0,-3 1-39 0,1 1-44 15,2 2-42-15,-3 1-35 0,4 2-22 16,-1 2-13-16,1 1-3 0,2 3-4 0,2 2 4 16,-1 0 1-16,4 2-3 0,2 0-2 15,2 2-3-15,0-2-4 0,5 1-5 0,1-2-4 16,3-1-1-16,1-2 0 0,1 1-5 0,1-3 1 15,1-1-17-15,2-1-41 0,-3-3-85 16,2-1-136-16,0-1-159 0,-1 0-245 0,-2-2-255 16,-1-2-104-16,-1 0 8 0,-2-1 94 15,0 1 140-15,-2-3 233 0</inkml:trace>
  <inkml:trace contextRef="#ctx0" brushRef="#br0" timeOffset="4487.8663">12075 7461 455 0,'-2'-3'584'0,"0"1"66"0,0 1 34 15,0-1-102-15,-1 1-175 0,2-1-144 16,0 0-72-16,-2 0-25 0,2 2 10 0,0-1 26 15,-1 1 22-15,2 0 12 0,-1-1-6 16,1 1-9-16,-1-1-11 0,1 1-7 0,0-1-11 16,-1 1-7-16,-1 0-8 0,2 0-13 0,-1-2-16 15,1 2-24-15,-3 0-15 0,0-2-8 16,0 1-14-16,0 0-8 0,-2-1-3 0,-1 1 6 16,-2-2-2-16,2 2 1 0,-2-1-3 0,1 2 5 15,-1-4-2-15,0 4-7 0,0-2-10 0,0 2-11 16,1 0-13-16,-1 0-11 0,1 2-9 15,0-2-5-15,0 4-4 0,1-2-3 0,1 2 1 16,0 1-9-16,1 2-3 0,2 1 3 16,-1 0-2-16,2 3-4 0,1 0 5 0,1 2 2 15,3-1-2-15,0 1 1 0,0 0 1 0,3 0 1 16,2-1-3-16,-1-1 0 0,5 0-1 16,-1 0-11-16,1-4-13 0,3 0-28 0,0-2-42 15,2-1-68-15,0-3-73 0,-2-2-99 0,1-1-103 16,-1-4-82-16,2 0-68 0,-3-3-67 15,0-3-61-15,-3 0-45 0,0-1-16 0,-4 0 37 16,2-2 74-16,-7 0 116 0,1 1 128 16</inkml:trace>
  <inkml:trace contextRef="#ctx0" brushRef="#br0" timeOffset="4749.9656">12192 7456 205 0,'-4'-13'495'15,"1"0"149"-15,-3 3 96 0,-2-1 19 0,2 1-83 16,-2 4-172-16,-1 1-135 0,1 0-90 0,1 2-51 16,0 1-35-16,1 0-26 0,2 2-24 15,0 2-42-15,1 1-35 0,2 2-35 0,1 0-15 16,2 3 0-16,2 0-6 0,2 2-2 15,2 2 1-15,1-1 2 0,2-1-4 0,0 3-7 16,1 0-2-16,0-1 5 0,1-1 5 0,-1-1-3 16,0-1-3-16,-2-1-2 0,0-2 3 0,1-2-9 15,-3-2 0-15,1-2 2 0,-2-2 11 16,3-4 4-16,-6 1 13 0,3-3 22 0,-4 0 16 16,0 0 22-16,-3-2 12 0,0 2 12 0,-3-3-3 15,0 0-16-15,-4 3-14 0,3-2-24 16,-6 2-17-16,2 0-20 0,-2-2-19 0,0 3-32 15,-1-1-47-15,-1 2-62 0,0-1-90 16,2 1-99-16,-3-1-97 0,3 3-142 0,0 1-169 16,0-1-92-16,2 2 6 0,3 1 59 15,-1 0 87-15,3 1 157 0</inkml:trace>
  <inkml:trace contextRef="#ctx0" brushRef="#br0" timeOffset="5215.8253">12279 7361 49 0,'10'6'497'0,"2"-1"86"16,-1 2 48-16,1 0 41 0,0 0-95 0,0 2-173 16,1 0-93-16,-1 1-36 0,1 2 5 0,-1-1 2 15,-2 1 1-15,2 2-17 0,-2-1-19 16,0 0-33-16,-3 0-35 0,1-1-35 0,-2-1-32 16,-2 0-27-16,2-2-24 0,-2-1-15 15,0-2-7-15,-4-2 14 0,3 0 24 0,0-1 35 16,-3 0 36-16,0-2 22 0,0 1 6 0,-3-5-14 15,0 0-25-15,-1-1-38 0,0-1-28 0,-4-1-18 16,2-2-12-16,-2-1-7 0,-1-4-3 16,-1 1-5-16,0-1-10 0,0-3-7 0,1-1 1 15,-3-2-3-15,4-1-6 0,-1-1-4 16,2 0 2-16,0 1 3 0,2-1-6 0,0 1 0 16,3 4 3-16,-1-2 0 0,3 5-1 0,0 1-6 15,1 3 3-15,2 0-2 0,-1 3 5 0,1 0 2 16,2 3 2-16,0 1 5 0,0 3 0 15,1 2 7-15,0 2 3 0,1 2 9 0,-1 3 9 16,0 2 7-16,-2 3 14 0,0 1 3 16,-3 1 8-16,0 0-5 0,-1 0-3 0,0-2-11 15,-1 0-10-15,0-2-20 0,-2-2-18 0,1 0 0 16,-1-1 0-16,1-3 0 0,0 0 0 0,-1-1 0 16,0-1 0-16,0-2-64 0,-3 0-72 15,2-3-89-15,-2 0-125 0,2-3-142 0,1-3-138 16,-2-1-152-16,2-3-176 0,1-1-75 0,-1-2 34 15,2-3 110-15,0 0 135 0,1-1 177 0</inkml:trace>
  <inkml:trace contextRef="#ctx0" brushRef="#br0" timeOffset="5665.8032">12410 7173 276 0,'7'0'553'0,"0"1"63"0,-3 1 32 0,2 0-10 15,1 3-183-15,-2-1-158 0,2 2-73 0,-1-1-43 16,0 2-3-16,1 0-4 0,0 0-15 15,0 0-24-15,-1-2-25 0,0 0-17 16,2 1-24-16,-2-1-18 0,0-1-12 0,0-1-14 16,0-1-11-16,-2 0-8 0,2-2 0 0,0 0 3 15,-1 0 5-15,-1 0 9 0,3-3 3 0,-4-1 14 16,1 0 6-16,0-1 5 0,0-1 7 16,-2-1 8-16,1 1 15 0,-3-2 0 0,0 1-1 15,0 1 7-15,-1-4-12 0,-1 0-8 16,-1 0-20-16,-1-1-4 0,1-1-12 0,-1 1-13 15,2 0-4-15,0 2-8 0,-1 1 5 0,2 1 4 16,-1 3 3-16,0-1 3 0,1 3 3 0,0-1-4 16,1 3-7-16,0 3 1 0,1 0 1 15,0 3 6-15,3 2 16 0,1 1 14 16,-2 3 15-16,4 0 8 0,0 4 22 0,2-1 18 16,1 3 10-16,2-1 19 0,0 1 14 0,2-1 12 15,-1 2 4-15,0-1-9 0,0 0-12 0,-1 1-16 16,-2 0-24-16,0-3-20 0,-3 3-22 15,0-4-19-15,-4 1-15 0,1-1-12 0,-2 0-8 16,-2-3-11-16,-2 0-5 0,-2-1-10 0,-3 1-25 16,0-2-52-16,-2-1-78 0,-2-1-130 15,-2-2-168-15,-1-1-195 0,-1-1-282 0,-1-2-164 16,0 1-34-16,-2-3 69 0,-1 0 139 0,3-3 188 16,0 3 299-16</inkml:trace>
  <inkml:trace contextRef="#ctx0" brushRef="#br0" timeOffset="6498.1459">12054 8254 522 0,'0'-3'638'0,"-1"1"62"15,1 1 31-15,1 1-71 0,0 0-241 0,2 0-176 16,2 3-95-16,0 2-39 0,2 2-4 15,-1 2 20-15,2 2 29 0,0 3 27 0,-1 2 19 16,2 0 17-16,0 0 0 0,-1 0-10 16,2 1-22-16,-2-2-13 0,1 1-24 0,-1-2-26 15,2-2-19-15,-3 0-21 0,0-1-10 0,-2-3-17 16,0 0-7-16,-1 1-9 0,0-3-11 16,-2-1-8-16,1 2-2 0,-1-4-8 0,0 0-5 15,-2-1 0-15,0 0 4 0,0 0-5 16,0-1-4-16,-2-1-2 0,-2-3-3 0,1 0-1 15,-2-1-6-15,-1-2 5 0,-1-3 1 0,0-1-1 16,-2-3 4-16,0-1-3 0,-1-2 1 0,0-3-1 16,-1-2 0-16,1-3 0 0,-1-1 3 15,1-2 3-15,2-1 0 0,-1 1 2 0,3-1-5 16,2 2 2-16,2-1-1 0,2 3 0 16,2 2 1-16,2 2 1 0,2 3 0 0,-2 1 0 15,4 4 4-15,-1 2-3 0,3 3 1 0,0 2 3 16,3 2 1-16,-2 3 4 0,2 3 3 15,-1 4 6-15,0 1 6 0,-1 3 7 0,0 3 19 16,-2 0 18-16,-1 1 15 0,-2 1 14 16,0 2 8-16,-2-1 13 0,-4-1-6 0,2 1-5 15,-4-3-7-15,2 1-9 0,-6-3-9 0,2 1-10 16,-2-1-13-16,0-2-15 0,-2 0-10 0,1-2-13 16,-2-3-5-16,0-1-9 0,-1 2-3 15,0-5-5-15,0 1-6 0,1-4-9 0,-3-1-21 16,1-1-28-16,1-1-55 0,1-3-73 15,0 0-96-15,2-4-120 0,2 0-109 0,1-3-134 16,4 1-167-16,2-2-147 0,2 0-15 16,0 2 62-16,4 0 98 0,2 1 146 0,-1 1 212 15</inkml:trace>
  <inkml:trace contextRef="#ctx0" brushRef="#br0" timeOffset="6966.8253">12355 7997 335 0,'-2'2'624'0,"-2"1"98"16,1 0 58-16,-2 1-34 0,0-2-165 15,-1 3-197-15,0-2-130 0,2 1-74 0,-2 0-40 16,2 2-17-16,-2 1 2 0,3 1-12 0,-1 0-17 16,1 2-12-16,2 0-7 0,0 0-6 15,0 2-16-15,2 0-10 0,0 0-14 0,0 2-10 16,3-1-5-16,-1 1-10 0,2-1 4 15,-1 0-2-15,2 2-1 0,1-5-1 0,-2 2-6 16,3-3 2-16,-1-1-4 0,-1-2-3 0,0-1 0 16,2-1-4-16,-2-2 3 0,2-4 0 0,0 2-3 15,-4-4 2-15,3-2 7 0,-2 1-2 16,-2-2 0-16,0-1 7 0,0 0 14 16,-3 1 8-16,0-2 11 0,-2-1 23 0,0 0 13 15,-1 0 17-15,-1 0 9 0,-1 0 7 0,-1 0-3 16,0-2-7-16,-1 0-13 0,3 1-19 15,-2 0-14-15,3 1-15 0,-1 0-13 0,1 3-7 16,1 0-4-16,1 1-5 0,0 2-5 16,1 1 2-16,0 1 3 0,0 2-2 0,2 2 2 15,0 1 4-15,4 1 2 0,-2 3-2 0,2 1-3 16,2 1 0-16,-1 2-3 0,0 0 0 16,2-2-3-16,-1 0 1 0,0 0-4 0,1 0-25 0,-2-2-57 15,1 0-86-15,-1-1-113 0,-1 0-111 16,1-2-131-16,-1-2-138 0,1-1-138 0,-1-1-62 15,1-2 40-15,-1-1 69 0,1-1 116 16,0-2 150-16</inkml:trace>
  <inkml:trace contextRef="#ctx0" brushRef="#br0" timeOffset="7350.4435">12549 7926 215 0,'-3'-3'521'0,"0"1"93"0,0 0 63 15,-3 0-34-15,2 2-124 0,-2 0-149 16,2 0-107-16,-2 0-66 0,2 3-49 0,-2-1-15 16,3 2 3-16,-4 0-12 0,4 1 0 0,0 1-5 15,0 2 8-15,-1 1-2 0,2 0-7 16,2 0-11-16,-2 1-21 0,4-1-13 0,-2-1-15 16,2 2-10-16,3-3-9 0,0 2-10 0,2-3-4 15,3 1-4-15,0-3 7 0,3 1 9 16,0-3 11-16,2 0 19 0,-1-1 21 0,2 0 12 15,-1 0 6-15,1 0 7 0,-4-1 16 0,-1 2 13 16,-1 0 9-16,-1 0 12 0,-4 1 12 16,0 2 3-16,-2-1-16 0,-3 3-24 0,-3 0-21 15,0 3-28-15,-3-1-27 0,0 1-22 16,-2 0-9-16,0-1-9 0,-1 1-10 0,1-1-3 16,-2-1-7-16,0 0-7 0,2-2-30 0,-1-1-39 15,1-1-75-15,-2-1-94 0,3-2-135 16,0-1-145-16,0-2-133 0,2-2-138 0,3-1-129 15,-2-3-52-15,4 0 60 0,-3-2 108 16,3-1 137-16,0-1 167 0</inkml:trace>
  <inkml:trace contextRef="#ctx0" brushRef="#br0" timeOffset="7593.0991">12618 7793 396 0,'8'-15'597'0,"-2"1"73"0,-1 2 36 0,-1 3-59 16,1 3-184-16,-2 0-160 0,0 1-78 0,0 3-23 15,3 1 20-15,-2 2 45 0,2 0 33 0,0 3 14 16,2 1 3-16,-1 3-5 0,2 1-16 16,0 3-25-16,-1-1-24 0,2 3-22 0,0 2-23 15,0 1-28-15,1 1-31 0,-1 0-31 16,0 0-27-16,-1 0-25 0,-1 0-20 0,0 0-17 16,-1-2-8-16,0-1-11 0,-1-2-15 0,-2 2-32 15,1-4-50-15,-1 0-86 0,-1-1-122 16,-2-3-145-16,1 1-145 0,-2-1-166 0,0-2-161 15,-1-1-90-15,-1-4 33 0,-1 0 101 16,-1 0 128-16,2-4 178 0</inkml:trace>
  <inkml:trace contextRef="#ctx0" brushRef="#br0" timeOffset="8014.4668">12669 8003 476 0,'-7'2'708'0,"0"1"80"0,4-2 39 16,2-1-25-16,2-3-250 0,2 0-230 0,5-1-152 15,2 0-83-15,3-2-39 0,2-1-25 0,0 1-7 16,1-1-7-16,0 0 7 0,2 1 5 16,-1-1 7-16,1-1 0 0,-2 0-6 0,2-2-2 15,-2 1-9-15,-1-1-1 0,-1 0 4 16,0-1-4-16,-1 1 3 0,1 0-2 0,-2-2-2 16,-2 1-1-16,0 0-8 0,0-1-2 0,-1 3-9 15,-2-2 3-15,0 0-2 0,-1-1 3 16,-1 2 7-16,0 0 15 0,-1-1 20 0,-2 1 7 15,1 0 7-15,-2 1 0 0,-2 0-6 0,0 0-9 16,-1 1-15-16,-2 0 0 0,0 1 2 16,-2 1 10-16,0 1 3 0,-2 1 12 0,0 3 22 15,-1 1 19-15,-3 1 22 0,1 2 23 0,-2 1 20 16,0 2 12-16,1 1-4 0,1 1-17 0,1 1-24 16,1 4-30-16,3-3-22 0,-1 4-22 15,5 0-13-15,4 1-11 0,1 1-8 0,4 0-2 16,4-1-4-16,2 0-2 0,4 1 2 15,3-3-7-15,3-1 0 0,1 1-17 0,3-5-37 16,0-1-76-16,1-3-136 0,1-3-173 0,1-2-284 16,-1-3-220-16,0-3-83 0,-1-1 10 15,-1-5 97-15,-3-1 159 0,-2 0 281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9-11T15:26:55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18808 6121 0,'-18'0'281,"-1"0"-219,0 0 79,1-19-16,-1 19-109,19-19 15,-18 1-31,-1 18 31,0-19 47,19 1-47,-18 18-31,18-19 16,-19 0 0,1 1 15,-1-1 0,19 1-15,-19-1-1,19 0 32,0 1-15,0-1-1,0 1 0,0-1 0,0 0-15,0 1-16,0-1 16,0 0 15,0 1-16,0-1 17,19 1-17,-19-1 1,19 0 0,-1 1-1,1 18 1,-1-19-1,1 1 17,0 18-32,-19-19 15,18 19 1,1 0 0,18-19-1,-18 19 1,18-18-1,0-1 1,-18 19 0,-1 0 62,1 0-31,-1 0-32,1 19-15,0-1 32,-1-18-17,1 0 1,-19 19-1,18 0 1,1-1 0,0 1-1,-19-1 17,18 1-17,-18 0 1,19-1-1,-1 1 1,-18-1 0,19 1-1,-19 0 1,0-1 0,0 1 15,0 18 16,0-18-47,0-1 31,0 1-15,0 0 46,0-1-31,0 1 1,-19-1 77,1 1-93,-1 0 30,1-1 1,18 1-31,-19-1 0,0 1-1,1-19 1,18 19 46,-19-19 95,1 0-95,-1 0-46,0 0 31,1 0-32,-1 0 63,1 0 32,-1 0-63,19 18-32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12b17d3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12b17d3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12b17d3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12b17d3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2b17d3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2b17d3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12b17d3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12b17d3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12b17d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112b17d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12b17d3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12b17d3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12b17d3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12b17d3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12b17d3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12b17d3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12b17d3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12b17d3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12b17d3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12b17d3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12b17d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12b17d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Process ta </a:t>
            </a:r>
            <a:r>
              <a:rPr lang="en-US" dirty="0" err="1" smtClean="0"/>
              <a:t>ke</a:t>
            </a:r>
            <a:r>
              <a:rPr lang="en-US" baseline="0" dirty="0" smtClean="0"/>
              <a:t> cryptography bole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12b17d3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12b17d3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12b17d3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12b17d3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12b17d3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12b17d3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12b17d3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12b17d3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Amra</a:t>
            </a:r>
            <a:r>
              <a:rPr lang="en-US" dirty="0" smtClean="0"/>
              <a:t> </a:t>
            </a:r>
            <a:r>
              <a:rPr lang="en-US" dirty="0" err="1" smtClean="0"/>
              <a:t>Diffie</a:t>
            </a:r>
            <a:r>
              <a:rPr lang="en-US" dirty="0" smtClean="0"/>
              <a:t> Hellman key exchange use </a:t>
            </a:r>
            <a:r>
              <a:rPr lang="en-US" dirty="0" err="1" smtClean="0"/>
              <a:t>korbo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13fb02a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13fb02a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13fb02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13fb02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3fb02a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3fb02a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12b17d3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12b17d3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12b17d3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12b17d3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12b17d36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112b17d36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12b17d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12b17d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Bob </a:t>
            </a:r>
            <a:r>
              <a:rPr lang="en-US" dirty="0" err="1" smtClean="0"/>
              <a:t>alice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pathacche</a:t>
            </a:r>
            <a:r>
              <a:rPr lang="en-US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ascii</a:t>
            </a:r>
            <a:r>
              <a:rPr lang="en-US" baseline="0" dirty="0" smtClean="0"/>
              <a:t> code e convert </a:t>
            </a:r>
            <a:r>
              <a:rPr lang="en-US" baseline="0" dirty="0" err="1" smtClean="0"/>
              <a:t>korar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encrypt </a:t>
            </a:r>
            <a:r>
              <a:rPr lang="en-US" baseline="0" dirty="0" err="1" smtClean="0"/>
              <a:t>korche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dhoro</a:t>
            </a:r>
            <a:r>
              <a:rPr lang="en-US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Majher</a:t>
            </a:r>
            <a:r>
              <a:rPr lang="en-US" baseline="0" dirty="0" smtClean="0"/>
              <a:t> blue color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oi text ta </a:t>
            </a:r>
            <a:r>
              <a:rPr lang="en-US" baseline="0" dirty="0" err="1" smtClean="0"/>
              <a:t>hocche</a:t>
            </a:r>
            <a:r>
              <a:rPr lang="en-US" baseline="0" dirty="0" smtClean="0"/>
              <a:t> cipher text 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12b17d3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12b17d3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14c435e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14c435e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12b17d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12b17d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Calculation </a:t>
            </a:r>
            <a:r>
              <a:rPr lang="en-US" dirty="0" err="1" smtClean="0"/>
              <a:t>kom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Faster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</a:t>
            </a:r>
            <a:r>
              <a:rPr lang="en-US" dirty="0" err="1" smtClean="0"/>
              <a:t>holo</a:t>
            </a:r>
            <a:r>
              <a:rPr lang="en-US" dirty="0" smtClean="0"/>
              <a:t> secret key 2 ta same. So 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</a:t>
            </a:r>
            <a:r>
              <a:rPr lang="en-US" baseline="0" dirty="0" smtClean="0"/>
              <a:t> dine physically </a:t>
            </a:r>
            <a:r>
              <a:rPr lang="en-US" baseline="0" dirty="0" err="1" smtClean="0"/>
              <a:t>dekha</a:t>
            </a:r>
            <a:r>
              <a:rPr lang="en-US" baseline="0" dirty="0" smtClean="0"/>
              <a:t> kore key share </a:t>
            </a:r>
            <a:r>
              <a:rPr lang="en-US" baseline="0" dirty="0" err="1" smtClean="0"/>
              <a:t>korte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hoto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Ekhon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eita</a:t>
            </a:r>
            <a:r>
              <a:rPr lang="en-US" baseline="0" dirty="0" smtClean="0"/>
              <a:t> possible </a:t>
            </a:r>
            <a:r>
              <a:rPr lang="en-US" baseline="0" dirty="0" err="1" smtClean="0"/>
              <a:t>na.</a:t>
            </a:r>
            <a:r>
              <a:rPr lang="en-US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So </a:t>
            </a:r>
            <a:r>
              <a:rPr lang="en-US" baseline="0" dirty="0" err="1" smtClean="0"/>
              <a:t>ei</a:t>
            </a:r>
            <a:r>
              <a:rPr lang="en-US" baseline="0" dirty="0" smtClean="0"/>
              <a:t> symmetric key ta </a:t>
            </a:r>
            <a:r>
              <a:rPr lang="en-US" baseline="0" dirty="0" err="1" smtClean="0"/>
              <a:t>amra</a:t>
            </a:r>
            <a:r>
              <a:rPr lang="en-US" baseline="0" dirty="0" smtClean="0"/>
              <a:t> asymmetric way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transfer kore </a:t>
            </a:r>
            <a:r>
              <a:rPr lang="en-US" baseline="0" dirty="0" err="1" smtClean="0"/>
              <a:t>dewar</a:t>
            </a:r>
            <a:r>
              <a:rPr lang="en-US" baseline="0" dirty="0" smtClean="0"/>
              <a:t> try </a:t>
            </a:r>
            <a:r>
              <a:rPr lang="en-US" baseline="0" dirty="0" err="1" smtClean="0"/>
              <a:t>korbo</a:t>
            </a:r>
            <a:r>
              <a:rPr lang="en-US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Then normal text </a:t>
            </a:r>
            <a:r>
              <a:rPr lang="en-US" baseline="0" dirty="0" err="1" smtClean="0"/>
              <a:t>gula</a:t>
            </a:r>
            <a:r>
              <a:rPr lang="en-US" baseline="0" dirty="0" smtClean="0"/>
              <a:t> normally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12b17d3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12b17d3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Receiver </a:t>
            </a:r>
            <a:r>
              <a:rPr lang="en-US" dirty="0" err="1" smtClean="0"/>
              <a:t>ashole</a:t>
            </a:r>
            <a:r>
              <a:rPr lang="en-US" dirty="0" smtClean="0"/>
              <a:t> </a:t>
            </a:r>
            <a:r>
              <a:rPr lang="en-US" dirty="0" err="1" smtClean="0"/>
              <a:t>sobai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bole </a:t>
            </a:r>
            <a:r>
              <a:rPr lang="en-US" dirty="0" err="1" smtClean="0"/>
              <a:t>dey</a:t>
            </a:r>
            <a:r>
              <a:rPr lang="en-US" dirty="0" smtClean="0"/>
              <a:t> je take </a:t>
            </a:r>
            <a:r>
              <a:rPr lang="en-US" dirty="0" err="1" smtClean="0"/>
              <a:t>kono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err="1" smtClean="0"/>
              <a:t>pathale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key use</a:t>
            </a:r>
            <a:r>
              <a:rPr lang="en-US" baseline="0" dirty="0" smtClean="0"/>
              <a:t> kore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pathate</a:t>
            </a:r>
            <a:r>
              <a:rPr lang="en-US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So sender oi key (public key) </a:t>
            </a:r>
            <a:r>
              <a:rPr lang="en-US" baseline="0" dirty="0" err="1" smtClean="0"/>
              <a:t>peye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gele</a:t>
            </a:r>
            <a:r>
              <a:rPr lang="en-US" baseline="0" dirty="0" smtClean="0"/>
              <a:t> then encrypt kore </a:t>
            </a:r>
            <a:r>
              <a:rPr lang="en-US" baseline="0" dirty="0" err="1" smtClean="0"/>
              <a:t>pathay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dey</a:t>
            </a:r>
            <a:r>
              <a:rPr lang="en-US" baseline="0" dirty="0" smtClean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12b17d3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12b17d3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AES </a:t>
            </a:r>
            <a:r>
              <a:rPr lang="en-US" dirty="0" err="1" smtClean="0"/>
              <a:t>hocche</a:t>
            </a:r>
            <a:r>
              <a:rPr lang="en-US" dirty="0" smtClean="0"/>
              <a:t> symmetric</a:t>
            </a:r>
            <a:r>
              <a:rPr lang="en-US" baseline="0" dirty="0" smtClean="0"/>
              <a:t> cryptography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jonno</a:t>
            </a:r>
            <a:r>
              <a:rPr lang="en-US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 smtClean="0"/>
              <a:t>Advanced Encryption Standard</a:t>
            </a:r>
            <a:r>
              <a:rPr lang="en-SG" dirty="0" smtClean="0"/>
              <a:t> (AES) is a symmetric block cipher chosen by the U.S. government to protect classified information.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12b17d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12b17d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12b17d3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12b17d3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AES e same shared key </a:t>
            </a:r>
            <a:r>
              <a:rPr lang="en-US" dirty="0" err="1" smtClean="0"/>
              <a:t>lagbe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12b17d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12b17d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customXml" Target="../ink/ink1.xml"/><Relationship Id="rId10" Type="http://schemas.openxmlformats.org/officeDocument/2006/relationships/image" Target="../media/image12.emf"/><Relationship Id="rId4" Type="http://schemas.openxmlformats.org/officeDocument/2006/relationships/image" Target="../media/image9.png"/><Relationship Id="rId9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075" y="1017727"/>
            <a:ext cx="607383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Key Expansion 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Key Expansion:</a:t>
            </a:r>
            <a:r>
              <a:rPr lang="en"/>
              <a:t> In the key expansion process the given 128  bits cipher key is stored in a [4]x[4] byte matrix (16*8=128 bits) and then the four column words of the key matrix is expanded  into a schedule of 44 words (44*4=176 bytes) resulting in 11 round  keys.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round keys = N</a:t>
            </a:r>
            <a:r>
              <a:rPr lang="en" baseline="-25000"/>
              <a:t>r</a:t>
            </a:r>
            <a:r>
              <a:rPr lang="en"/>
              <a:t> + 1. Where N</a:t>
            </a:r>
            <a:r>
              <a:rPr lang="en" baseline="-25000"/>
              <a:t>r</a:t>
            </a:r>
            <a:r>
              <a:rPr lang="en"/>
              <a:t> is the number of  rounds (which is 10 in case of 128 bits key size). So, here, number round keys = 11.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Key Expansion 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911" y="1017725"/>
            <a:ext cx="84041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985949" y="1902299"/>
            <a:ext cx="7172100" cy="32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S-box is a special lookup table which is constructed from Galois fields.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Generating function used in this algorithm is GF(2</a:t>
            </a:r>
            <a:r>
              <a:rPr lang="en" baseline="30000"/>
              <a:t>8</a:t>
            </a:r>
            <a:r>
              <a:rPr lang="en"/>
              <a:t>).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256 values are possible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elements of the S-box are written in hexadecimal system.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63"/>
            <a:ext cx="37147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00" y="1162050"/>
            <a:ext cx="3695700" cy="3981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203480" y="1026000"/>
              <a:ext cx="3601800" cy="119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9800" y="1012320"/>
                <a:ext cx="363060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4034520" y="2188800"/>
              <a:ext cx="745560" cy="876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9760" y="2179080"/>
                <a:ext cx="76284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6683760" y="1989000"/>
              <a:ext cx="208080" cy="221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4400" y="1979640"/>
                <a:ext cx="226800" cy="24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/>
              <a:t>Shift Rows: </a:t>
            </a:r>
            <a:r>
              <a:rPr lang="en"/>
              <a:t>In this step rows of the block are cylindrically shifted in left/right direction. The first row is untouched, the second one is shift by one, third one by two and the fourth one by three. 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077759" y="2260308"/>
            <a:ext cx="6988500" cy="23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237457" y="1420965"/>
            <a:ext cx="8669100" cy="344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Mix columns:</a:t>
            </a:r>
            <a:r>
              <a:rPr lang="en"/>
              <a:t> This is the most important part of the algorithm. It causes the flip of bits to spread all over the block. In this step the block is multiplied with a fixed matrix. The multiplication is a field multiplication in galois field.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each row there are 16 multiplication, 12 XORs  and a 4 byte output. 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52487"/>
            <a:ext cx="9143999" cy="32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Cryptography is the study of secure communications techniques that allow only the sender and intended recipient of a message to view its contents. </a:t>
            </a:r>
            <a:endParaRPr sz="2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ABC (meaningful message) → ZYX(cipher)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4750"/>
            <a:ext cx="9144000" cy="327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1228"/>
            <a:ext cx="9144000" cy="244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Add round key 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/>
              <a:t>Add round key:</a:t>
            </a:r>
            <a:r>
              <a:rPr lang="en"/>
              <a:t> In this step, each byte is XOR-ed with corresponding element of the key matrix. </a:t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931651" y="1949398"/>
            <a:ext cx="7280700" cy="31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method 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method of securely exchanging cryptographic keys over a public channel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earliest practical examples of public key exchange implemented within the field of cryptography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earliest publicly known work that proposed the idea of a private key and a corresponding public key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this protocol relies on the practical difficulty of finding discrete logarithm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steps 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agree on a natural number </a:t>
            </a:r>
            <a:r>
              <a:rPr lang="en" i="1"/>
              <a:t>n</a:t>
            </a:r>
            <a:r>
              <a:rPr lang="en"/>
              <a:t> and a generating element </a:t>
            </a:r>
            <a:r>
              <a:rPr lang="en" i="1"/>
              <a:t>g</a:t>
            </a:r>
            <a:r>
              <a:rPr lang="en"/>
              <a:t> in the finite cyclic group </a:t>
            </a:r>
            <a:r>
              <a:rPr lang="en" i="1"/>
              <a:t>G</a:t>
            </a:r>
            <a:r>
              <a:rPr lang="en"/>
              <a:t> of order </a:t>
            </a:r>
            <a:r>
              <a:rPr lang="en" i="1"/>
              <a:t>n</a:t>
            </a:r>
            <a:r>
              <a:rPr lang="en"/>
              <a:t>. (This is usually done long before the rest of the protocol; </a:t>
            </a:r>
            <a:r>
              <a:rPr lang="en" i="1"/>
              <a:t>g</a:t>
            </a:r>
            <a:r>
              <a:rPr lang="en"/>
              <a:t> is assumed to be known by all attackers.) The group </a:t>
            </a:r>
            <a:r>
              <a:rPr lang="en" i="1"/>
              <a:t>G</a:t>
            </a:r>
            <a:r>
              <a:rPr lang="en"/>
              <a:t> is written multiplicatively.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picks a random natural number </a:t>
            </a:r>
            <a:r>
              <a:rPr lang="en" i="1"/>
              <a:t>a</a:t>
            </a:r>
            <a:r>
              <a:rPr lang="en"/>
              <a:t> with </a:t>
            </a:r>
            <a:r>
              <a:rPr lang="en" i="1"/>
              <a:t>1</a:t>
            </a:r>
            <a:r>
              <a:rPr lang="en"/>
              <a:t> &lt; </a:t>
            </a:r>
            <a:r>
              <a:rPr lang="en" i="1"/>
              <a:t>a</a:t>
            </a:r>
            <a:r>
              <a:rPr lang="en"/>
              <a:t> &lt; </a:t>
            </a:r>
            <a:r>
              <a:rPr lang="en" i="1"/>
              <a:t>n</a:t>
            </a:r>
            <a:r>
              <a:rPr lang="en"/>
              <a:t>, and sends the element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of </a:t>
            </a:r>
            <a:r>
              <a:rPr lang="en" i="1"/>
              <a:t>G</a:t>
            </a:r>
            <a:r>
              <a:rPr lang="en"/>
              <a:t> to Bob.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picks a random natural number </a:t>
            </a:r>
            <a:r>
              <a:rPr lang="en" i="1"/>
              <a:t>b</a:t>
            </a:r>
            <a:r>
              <a:rPr lang="en"/>
              <a:t> with </a:t>
            </a:r>
            <a:r>
              <a:rPr lang="en" i="1"/>
              <a:t>1</a:t>
            </a:r>
            <a:r>
              <a:rPr lang="en"/>
              <a:t> &lt; </a:t>
            </a:r>
            <a:r>
              <a:rPr lang="en" i="1"/>
              <a:t>b</a:t>
            </a:r>
            <a:r>
              <a:rPr lang="en"/>
              <a:t> &lt; </a:t>
            </a:r>
            <a:r>
              <a:rPr lang="en" i="1"/>
              <a:t>n</a:t>
            </a:r>
            <a:r>
              <a:rPr lang="en"/>
              <a:t>, and sends the element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of </a:t>
            </a:r>
            <a:r>
              <a:rPr lang="en" i="1"/>
              <a:t>G</a:t>
            </a:r>
            <a:r>
              <a:rPr lang="en"/>
              <a:t> to Alice.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computes the element </a:t>
            </a:r>
            <a:r>
              <a:rPr lang="en" i="1"/>
              <a:t>(g</a:t>
            </a:r>
            <a:r>
              <a:rPr lang="en" i="1" baseline="30000"/>
              <a:t>b</a:t>
            </a:r>
            <a:r>
              <a:rPr lang="en" i="1"/>
              <a:t>)</a:t>
            </a:r>
            <a:r>
              <a:rPr lang="en" i="1" baseline="30000"/>
              <a:t>a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/>
              <a:t>ba</a:t>
            </a:r>
            <a:r>
              <a:rPr lang="en"/>
              <a:t> of </a:t>
            </a:r>
            <a:r>
              <a:rPr lang="en" i="1"/>
              <a:t>G</a:t>
            </a:r>
            <a:r>
              <a:rPr lang="en"/>
              <a:t>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the element </a:t>
            </a:r>
            <a:r>
              <a:rPr lang="en" i="1"/>
              <a:t>(g</a:t>
            </a:r>
            <a:r>
              <a:rPr lang="en" i="1" baseline="30000"/>
              <a:t>a</a:t>
            </a:r>
            <a:r>
              <a:rPr lang="en" i="1"/>
              <a:t>)</a:t>
            </a:r>
            <a:r>
              <a:rPr lang="en" i="1" baseline="30000"/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of </a:t>
            </a:r>
            <a:r>
              <a:rPr lang="en" i="1"/>
              <a:t>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is one of the oldest asymmetric encryption algorithm.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acronym "RSA" comes from the surnames of Ron Rivest, Adi Shamir and Leonard Adleman.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RSA relies on the practical difficulty of factoring the product of two large prime numbers, the "factoring problem".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Key-Generation </a:t>
            </a: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Step-1: Select two large prime numbers p and q where p ≠ q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Step-2: Calculate n = p⋅q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Step-3: Calculate λ = LCM((p–1),(q–1))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Step-4: Select e such that,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is relatively prime to λ, i.e. gcd(e, λ) = 1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&lt; e &lt; λ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Step-5: Calculate d = (e</a:t>
            </a:r>
            <a:r>
              <a:rPr lang="en" baseline="30000"/>
              <a:t>–1</a:t>
            </a:r>
            <a:r>
              <a:rPr lang="en"/>
              <a:t>) (mod λ), so e⋅d = 1 (mod λ)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Step-6: Public key = {e, n}, private key = {d, n}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Encryption </a:t>
            </a:r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P be the plain text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ciphertext C using the formula, C = P</a:t>
            </a:r>
            <a:r>
              <a:rPr lang="en" baseline="30000"/>
              <a:t>e</a:t>
            </a:r>
            <a:r>
              <a:rPr lang="en"/>
              <a:t> (mod n) where, P &lt; 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 descr="Cryptograph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7429" y="1152473"/>
            <a:ext cx="408914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Decryption </a:t>
            </a:r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C be the ciphertext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plain text P using the formula, P = C</a:t>
            </a:r>
            <a:r>
              <a:rPr lang="en" baseline="30000"/>
              <a:t>d</a:t>
            </a:r>
            <a:r>
              <a:rPr lang="en"/>
              <a:t> (mod n) where, C &lt; 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50" y="1017725"/>
            <a:ext cx="812949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00" y="1063382"/>
            <a:ext cx="8616999" cy="408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AES?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is an encryption standard chosen by the  National Institute of Standards and  Technology(NIST), USA to protect classified  information. It has been accepted world wide as  a desirable algorithm to encrypt sensitive data.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block cipher which operates on block size  of 128 bits for both encrypting as well as  decrypting.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Each Round performs similar operations.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AES? 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1990's the cracking of DES algorithm became possible.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50 hours of brute-forcing allowed to crack the  message.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NIST started searching for new feasible algorithm and  proposed its requirement in 1997.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2001 Rijndael algorithm designed by Rijment and  Daemon of Belgium was declared as the winner of the  competition.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 met all Security, Cost and Implementation criteria.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AES work?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basically repeats 4 major functions to encrypt  data. It takes 128 bit block of data and a key and gives a ciphertext as output.The  functions are: </a:t>
            </a:r>
            <a:endParaRPr/>
          </a:p>
          <a:p>
            <a:pPr marL="914400" lvl="1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Bytes </a:t>
            </a:r>
            <a:endParaRPr/>
          </a:p>
          <a:p>
            <a:pPr marL="914400" lvl="1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Rows </a:t>
            </a:r>
            <a:endParaRPr/>
          </a:p>
          <a:p>
            <a:pPr marL="914400" lvl="1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 Columns </a:t>
            </a:r>
            <a:endParaRPr/>
          </a:p>
          <a:p>
            <a:pPr marL="914400" lvl="1" indent="-317500" algn="just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Add Key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923301" y="1017725"/>
            <a:ext cx="3877800" cy="355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1161</Words>
  <Application>Microsoft Office PowerPoint</Application>
  <PresentationFormat>On-screen Show (16:9)</PresentationFormat>
  <Paragraphs>98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Simple Light</vt:lpstr>
      <vt:lpstr>Cryptography</vt:lpstr>
      <vt:lpstr>Cryptography</vt:lpstr>
      <vt:lpstr>Cryptography</vt:lpstr>
      <vt:lpstr>Symmetric vs Asymmetric Cryptography </vt:lpstr>
      <vt:lpstr>Symmetric vs Asymmetric Cryptography </vt:lpstr>
      <vt:lpstr>What is AES? </vt:lpstr>
      <vt:lpstr>Why AES? </vt:lpstr>
      <vt:lpstr>How Does AES work?</vt:lpstr>
      <vt:lpstr>Steps for  encryption and decryption </vt:lpstr>
      <vt:lpstr>Steps for  encryption and decryption </vt:lpstr>
      <vt:lpstr>Analysis of Steps: Key Expansion </vt:lpstr>
      <vt:lpstr>Analysis of Steps: Key Expansion </vt:lpstr>
      <vt:lpstr>Analysis of Steps: Substitute Bytes </vt:lpstr>
      <vt:lpstr>Analysis of Steps: Substitute Bytes </vt:lpstr>
      <vt:lpstr>Analysis of Steps: Substitute Bytes </vt:lpstr>
      <vt:lpstr>Analysis of Steps: Shift Rows </vt:lpstr>
      <vt:lpstr>Analysis of Steps: Shift Rows </vt:lpstr>
      <vt:lpstr>Analysis of Steps: Mix columns </vt:lpstr>
      <vt:lpstr>Analysis of Steps: Mix columns </vt:lpstr>
      <vt:lpstr>Analysis of Steps: Mix columns </vt:lpstr>
      <vt:lpstr>Analysis of Steps: Mix columns </vt:lpstr>
      <vt:lpstr>Analysis of Steps: Add round key </vt:lpstr>
      <vt:lpstr>Diffie Hellman</vt:lpstr>
      <vt:lpstr>Diffie Hellman method </vt:lpstr>
      <vt:lpstr>Diffie Hellman steps </vt:lpstr>
      <vt:lpstr>RSA</vt:lpstr>
      <vt:lpstr>RSA </vt:lpstr>
      <vt:lpstr>RSA algorithm steps: Key-Generation </vt:lpstr>
      <vt:lpstr>RSA algorithm steps: Encryption </vt:lpstr>
      <vt:lpstr>RSA algorithm steps: Decryption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cp:lastModifiedBy>HP</cp:lastModifiedBy>
  <cp:revision>7</cp:revision>
  <dcterms:modified xsi:type="dcterms:W3CDTF">2023-09-11T15:53:06Z</dcterms:modified>
</cp:coreProperties>
</file>