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9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9" autoAdjust="0"/>
    <p:restoredTop sz="81636" autoAdjust="0"/>
  </p:normalViewPr>
  <p:slideViewPr>
    <p:cSldViewPr snapToGrid="0">
      <p:cViewPr varScale="1">
        <p:scale>
          <a:sx n="60" d="100"/>
          <a:sy n="60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F2A5-B45A-4817-BC0D-405C97909FFC}" type="datetimeFigureOut">
              <a:rPr lang="en-SG" smtClean="0"/>
              <a:t>24/7/2023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2A8DE-2E07-41E8-A3F1-496015CA4F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 smtClean="0"/>
              <a:t>Auth</a:t>
            </a:r>
            <a:r>
              <a:rPr lang="en-SG" dirty="0" smtClean="0"/>
              <a:t> Service: sign</a:t>
            </a:r>
            <a:r>
              <a:rPr lang="en-SG" baseline="0" dirty="0" smtClean="0"/>
              <a:t> up, login</a:t>
            </a:r>
          </a:p>
          <a:p>
            <a:r>
              <a:rPr lang="en-SG" baseline="0" dirty="0" smtClean="0"/>
              <a:t>User Profile: completed courses, </a:t>
            </a:r>
          </a:p>
          <a:p>
            <a:r>
              <a:rPr lang="en-SG" baseline="0" dirty="0" smtClean="0"/>
              <a:t>Course-management service: Teacher will manage course</a:t>
            </a:r>
          </a:p>
          <a:p>
            <a:r>
              <a:rPr lang="en-SG" baseline="0" dirty="0" smtClean="0"/>
              <a:t>Course Service: Student will get service</a:t>
            </a:r>
          </a:p>
          <a:p>
            <a:r>
              <a:rPr lang="en-SG" baseline="0" dirty="0" smtClean="0"/>
              <a:t>LLM: AI generated answer, hint, and course suggestion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A8DE-2E07-41E8-A3F1-496015CA4FD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6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9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73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B113BE-67B9-4B44-B753-D32B320C0FF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104" y="1004048"/>
            <a:ext cx="9318942" cy="496567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Programming For Kids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/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Group 5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1805098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1805103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smtClean="0">
                <a:latin typeface="Arial Black" panose="020B0A04020102020204" pitchFamily="34" charset="0"/>
              </a:rPr>
              <a:t>1805119 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Frontend: React (JavaScript</a:t>
            </a:r>
            <a:r>
              <a:rPr lang="en-US" sz="4000" b="1" smtClean="0">
                <a:solidFill>
                  <a:schemeClr val="tx1"/>
                </a:solidFill>
              </a:rPr>
              <a:t>), Angular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Backend: Flask (Python</a:t>
            </a:r>
            <a:r>
              <a:rPr lang="en-US" sz="4000" b="1" dirty="0" smtClean="0">
                <a:solidFill>
                  <a:schemeClr val="tx1"/>
                </a:solidFill>
              </a:rPr>
              <a:t>), Django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API: Rest API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38" y="2846567"/>
            <a:ext cx="1168841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 rot="10800000" flipH="1" flipV="1">
            <a:off x="3291840" y="2877378"/>
            <a:ext cx="1772918" cy="8527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6460433" y="119538"/>
            <a:ext cx="1690789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Profile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Preparation 9"/>
          <p:cNvSpPr/>
          <p:nvPr/>
        </p:nvSpPr>
        <p:spPr>
          <a:xfrm>
            <a:off x="4957918" y="4746340"/>
            <a:ext cx="3659926" cy="143653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Recommendation 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lowchart: Preparation 10"/>
          <p:cNvSpPr/>
          <p:nvPr/>
        </p:nvSpPr>
        <p:spPr>
          <a:xfrm>
            <a:off x="9950632" y="3967111"/>
            <a:ext cx="2193017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Large Language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Flowchart: Preparation 11"/>
          <p:cNvSpPr/>
          <p:nvPr/>
        </p:nvSpPr>
        <p:spPr>
          <a:xfrm>
            <a:off x="10116048" y="1914027"/>
            <a:ext cx="1818199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 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lowchart: Preparation 12"/>
          <p:cNvSpPr/>
          <p:nvPr/>
        </p:nvSpPr>
        <p:spPr>
          <a:xfrm>
            <a:off x="3159432" y="741632"/>
            <a:ext cx="3023245" cy="930305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950463" y="1619066"/>
            <a:ext cx="666089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5" idx="2"/>
          </p:cNvCxnSpPr>
          <p:nvPr/>
        </p:nvCxnSpPr>
        <p:spPr>
          <a:xfrm>
            <a:off x="2011679" y="3303767"/>
            <a:ext cx="128016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eparation 29"/>
          <p:cNvSpPr/>
          <p:nvPr/>
        </p:nvSpPr>
        <p:spPr>
          <a:xfrm>
            <a:off x="8856572" y="201843"/>
            <a:ext cx="2455862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Manage-</a:t>
            </a:r>
            <a:r>
              <a:rPr lang="en-US" b="1" dirty="0" err="1" smtClean="0">
                <a:solidFill>
                  <a:schemeClr val="tx1"/>
                </a:solidFill>
              </a:rPr>
              <a:t>ment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ound Diagonal Corner Rectangle 62"/>
          <p:cNvSpPr/>
          <p:nvPr/>
        </p:nvSpPr>
        <p:spPr>
          <a:xfrm>
            <a:off x="6537865" y="1057790"/>
            <a:ext cx="710374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 Diagonal Corner Rectangle 65"/>
          <p:cNvSpPr/>
          <p:nvPr/>
        </p:nvSpPr>
        <p:spPr>
          <a:xfrm>
            <a:off x="6290706" y="4547143"/>
            <a:ext cx="66290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 Diagonal Corner Rectangle 66"/>
          <p:cNvSpPr/>
          <p:nvPr/>
        </p:nvSpPr>
        <p:spPr>
          <a:xfrm>
            <a:off x="9564254" y="4319026"/>
            <a:ext cx="661259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 Diagonal Corner Rectangle 67"/>
          <p:cNvSpPr/>
          <p:nvPr/>
        </p:nvSpPr>
        <p:spPr>
          <a:xfrm>
            <a:off x="9684823" y="2252190"/>
            <a:ext cx="63396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9712318" y="1244093"/>
            <a:ext cx="615478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Flowchart: Preparation 33"/>
          <p:cNvSpPr/>
          <p:nvPr/>
        </p:nvSpPr>
        <p:spPr>
          <a:xfrm>
            <a:off x="2899954" y="4830865"/>
            <a:ext cx="1762443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3311789" y="4539605"/>
            <a:ext cx="605253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67" idx="3"/>
            <a:endCxn id="68" idx="1"/>
          </p:cNvCxnSpPr>
          <p:nvPr/>
        </p:nvCxnSpPr>
        <p:spPr>
          <a:xfrm flipV="1">
            <a:off x="9894884" y="2665661"/>
            <a:ext cx="106919" cy="1653365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5" idx="3"/>
            <a:endCxn id="5" idx="4"/>
          </p:cNvCxnSpPr>
          <p:nvPr/>
        </p:nvCxnSpPr>
        <p:spPr>
          <a:xfrm flipV="1">
            <a:off x="3614416" y="3730156"/>
            <a:ext cx="563883" cy="809449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3" idx="2"/>
            <a:endCxn id="5" idx="0"/>
          </p:cNvCxnSpPr>
          <p:nvPr/>
        </p:nvCxnSpPr>
        <p:spPr>
          <a:xfrm flipH="1">
            <a:off x="4178299" y="1825802"/>
            <a:ext cx="772164" cy="1051576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72" idx="2"/>
          </p:cNvCxnSpPr>
          <p:nvPr/>
        </p:nvCxnSpPr>
        <p:spPr>
          <a:xfrm flipV="1">
            <a:off x="4805120" y="1450829"/>
            <a:ext cx="4907198" cy="1551435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6"/>
            <a:endCxn id="68" idx="2"/>
          </p:cNvCxnSpPr>
          <p:nvPr/>
        </p:nvCxnSpPr>
        <p:spPr>
          <a:xfrm flipV="1">
            <a:off x="5064758" y="2458926"/>
            <a:ext cx="4620065" cy="844841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3" idx="1"/>
          </p:cNvCxnSpPr>
          <p:nvPr/>
        </p:nvCxnSpPr>
        <p:spPr>
          <a:xfrm flipV="1">
            <a:off x="4265084" y="1471261"/>
            <a:ext cx="2627968" cy="1451492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3" idx="1"/>
            <a:endCxn id="66" idx="3"/>
          </p:cNvCxnSpPr>
          <p:nvPr/>
        </p:nvCxnSpPr>
        <p:spPr>
          <a:xfrm flipH="1">
            <a:off x="6622156" y="1471261"/>
            <a:ext cx="270896" cy="3075882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7" idx="2"/>
            <a:endCxn id="66" idx="0"/>
          </p:cNvCxnSpPr>
          <p:nvPr/>
        </p:nvCxnSpPr>
        <p:spPr>
          <a:xfrm flipH="1">
            <a:off x="6953606" y="4525762"/>
            <a:ext cx="2610648" cy="228117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97072" y="251144"/>
            <a:ext cx="2965394" cy="138213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Architecture: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Service Oriented Architecture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stCxn id="5" idx="5"/>
            <a:endCxn id="66" idx="2"/>
          </p:cNvCxnSpPr>
          <p:nvPr/>
        </p:nvCxnSpPr>
        <p:spPr>
          <a:xfrm>
            <a:off x="4805120" y="3605270"/>
            <a:ext cx="1485586" cy="1148609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685801"/>
            <a:ext cx="6406399" cy="1094874"/>
          </a:xfrm>
        </p:spPr>
        <p:txBody>
          <a:bodyPr/>
          <a:lstStyle/>
          <a:p>
            <a:r>
              <a:rPr lang="en-US" sz="4000" dirty="0" smtClean="0"/>
              <a:t>LLM</a:t>
            </a:r>
            <a:endParaRPr lang="en-S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8" y="2374009"/>
            <a:ext cx="11669831" cy="38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498" y="2554031"/>
            <a:ext cx="2738256" cy="1430140"/>
          </a:xfrm>
        </p:spPr>
        <p:txBody>
          <a:bodyPr/>
          <a:lstStyle/>
          <a:p>
            <a:r>
              <a:rPr lang="en-SG" dirty="0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72803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96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Wingdings 3</vt:lpstr>
      <vt:lpstr>Slice</vt:lpstr>
      <vt:lpstr>Programming For Kids  Group 5 1805098 1805103 1805119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1805098 - Md. Shahrukh Islam</cp:lastModifiedBy>
  <cp:revision>32</cp:revision>
  <dcterms:created xsi:type="dcterms:W3CDTF">2023-07-08T22:55:52Z</dcterms:created>
  <dcterms:modified xsi:type="dcterms:W3CDTF">2023-07-23T18:12:05Z</dcterms:modified>
</cp:coreProperties>
</file>