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84be9c1d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84be9c1d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84be9c1d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84be9c1d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84be9c1d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84be9c1d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84be9c1d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84be9c1d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84be9c1d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84be9c1d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4be9c1d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4be9c1d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4be9c1d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84be9c1d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Kids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1805098 - Md. Shahrukh Islam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1805103 - Md. Sohiudul Islam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1805119 - Md. Ahanaf Tahmid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716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21700"/>
            <a:ext cx="7688700" cy="3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Model-View-Controller(MVC</a:t>
            </a:r>
            <a:r>
              <a:rPr lang="en" sz="1500" b="1" dirty="0" smtClean="0"/>
              <a:t>)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3 main logical components - Model, View, Controller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Each component handles specific development aspect of our application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Used for designing mobile apps - a plus</a:t>
            </a:r>
            <a:br>
              <a:rPr lang="en" sz="15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What each component will do - 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u="sng" dirty="0"/>
              <a:t>Model</a:t>
            </a:r>
            <a:r>
              <a:rPr lang="en" sz="1500" b="1" dirty="0"/>
              <a:t> </a:t>
            </a:r>
            <a:r>
              <a:rPr lang="en" sz="1500" dirty="0"/>
              <a:t>: Would interact with database using query and return the results to the controller. So, it handles all of the data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u="sng" dirty="0"/>
              <a:t>View</a:t>
            </a:r>
            <a:r>
              <a:rPr lang="en" sz="1500" dirty="0"/>
              <a:t> :</a:t>
            </a:r>
            <a:r>
              <a:rPr lang="en" sz="1500" b="1" dirty="0"/>
              <a:t> </a:t>
            </a:r>
            <a:r>
              <a:rPr lang="en" sz="1500" dirty="0"/>
              <a:t>If response from database is successful, the View takes the data fetched by the model and render to a format like HTML for the browser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 u="sng" dirty="0"/>
              <a:t>Controller</a:t>
            </a:r>
            <a:r>
              <a:rPr lang="en" sz="1500" dirty="0"/>
              <a:t> : The middlemen in all interactions. User sends requests to server which  is forwarded to the particular controller. Ends the request by returning the presentation generated by View to the user.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Account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Module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Registration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Progression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Materials Evaluation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Cornerstone Project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Dashboard Management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Recommendation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Archive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76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385975"/>
            <a:ext cx="8685548" cy="375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Database</a:t>
            </a:r>
            <a:r>
              <a:rPr lang="en" sz="1500"/>
              <a:t> : PostgreSQL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few model classes -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Course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Course Weekly Content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Reading Materials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MCQs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Programming Problem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Project Steps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Details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Framework</a:t>
            </a:r>
            <a:r>
              <a:rPr lang="en" sz="1500"/>
              <a:t> : React.js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few View Pages -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Landing Page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Registration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Sign-in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Dashboard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Course Details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Learning Content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Problem Description Page ( Programming Problem, Project Step)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Details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u="sng"/>
              <a:t>Framework</a:t>
            </a:r>
            <a:r>
              <a:rPr lang="en" sz="1500"/>
              <a:t>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Backend: Django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Frontend: React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Database: PostgreSQL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Documentation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Streamline</vt:lpstr>
      <vt:lpstr>Programming For Kids</vt:lpstr>
      <vt:lpstr>Architecture</vt:lpstr>
      <vt:lpstr>System Modules</vt:lpstr>
      <vt:lpstr>Control Flow</vt:lpstr>
      <vt:lpstr>Model Details</vt:lpstr>
      <vt:lpstr>View Details</vt:lpstr>
      <vt:lpstr>Controller Details</vt:lpstr>
      <vt:lpstr>API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Kids</dc:title>
  <cp:lastModifiedBy>1805098 - Md. Shahrukh Islam</cp:lastModifiedBy>
  <cp:revision>1</cp:revision>
  <dcterms:modified xsi:type="dcterms:W3CDTF">2023-07-10T08:54:16Z</dcterms:modified>
</cp:coreProperties>
</file>