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84be9c1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84be9c1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84be9c1d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84be9c1d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84be9c1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84be9c1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84be9c1d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84be9c1d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84be9c1d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84be9c1d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4be9c1d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4be9c1d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84be9c1d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84be9c1d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For Kids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1805098 - Md. Shahrukh Islam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1805103 - Md. Sohiudul Islam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1805119 - Md. Ahanaf Tahmid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71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21700"/>
            <a:ext cx="76887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Model-View-Controller(MVC)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3 main logical components - Model, View, Controller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Each component handles specific development aspect of our application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Used for designing mobile apps - a plus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each component will do -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 u="sng"/>
              <a:t>Model</a:t>
            </a:r>
            <a:r>
              <a:rPr b="1" lang="en" sz="1500"/>
              <a:t> </a:t>
            </a:r>
            <a:r>
              <a:rPr lang="en" sz="1500"/>
              <a:t>: Would interact with database using query and return the results to the controller. So, it handles all of the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 u="sng"/>
              <a:t>View</a:t>
            </a:r>
            <a:r>
              <a:rPr lang="en" sz="1500"/>
              <a:t> :</a:t>
            </a:r>
            <a:r>
              <a:rPr b="1" lang="en" sz="1500"/>
              <a:t> </a:t>
            </a:r>
            <a:r>
              <a:rPr lang="en" sz="1500"/>
              <a:t>If response from database is successful, the View takes the data fetched by the model and render to a format like HTML for the browser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 u="sng"/>
              <a:t>Controller</a:t>
            </a:r>
            <a:r>
              <a:rPr lang="en" sz="1500"/>
              <a:t> : The middlemen in all interactions. User sends requests to server which  is forwarded to the particular controller. Ends the request by returning the presentation generated by View to the user.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Modules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Account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Module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Course Registration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Course Progression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Course Materials Evaluation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Cornerstone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Dashboard Management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Course Recommendation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Archive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76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5" y="1385975"/>
            <a:ext cx="8685548" cy="375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7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Database</a:t>
            </a:r>
            <a:r>
              <a:rPr lang="en" sz="1500"/>
              <a:t> : </a:t>
            </a:r>
            <a:r>
              <a:rPr lang="en" sz="1500"/>
              <a:t>PostgreSQL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few model classes -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Course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Course Weekly Content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Reading Materials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MCQs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Programming Problem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Project Steps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</a:t>
            </a:r>
            <a:r>
              <a:rPr lang="en"/>
              <a:t>Details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Framework</a:t>
            </a:r>
            <a:r>
              <a:rPr lang="en" sz="1500"/>
              <a:t> : React.js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few View Pages -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Landing Page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Registration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Sign-in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Dashboard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Course Details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Learning Content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Problem </a:t>
            </a:r>
            <a:r>
              <a:rPr lang="en" sz="1500"/>
              <a:t>Description</a:t>
            </a:r>
            <a:r>
              <a:rPr lang="en" sz="1500"/>
              <a:t> Page ( Programming Problem, Project Step)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</a:t>
            </a:r>
            <a:r>
              <a:rPr lang="en"/>
              <a:t>Details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Framework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Backend: Django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Frontend: React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Database: PostgreSQL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Documentation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