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30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64" r:id="rId44"/>
    <p:sldId id="2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4/29/2020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extLst>
      <p:ext uri="{BB962C8B-B14F-4D97-AF65-F5344CB8AC3E}">
        <p14:creationId xmlns:p14="http://schemas.microsoft.com/office/powerpoint/2010/main" val="5105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extLst>
      <p:ext uri="{BB962C8B-B14F-4D97-AF65-F5344CB8AC3E}">
        <p14:creationId xmlns:p14="http://schemas.microsoft.com/office/powerpoint/2010/main" val="16357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3189717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03</a:t>
                      </a:r>
                      <a:endParaRPr lang="en-US" dirty="0"/>
                    </a:p>
                  </a:txBody>
                  <a:tcPr/>
                </a:tc>
                <a:tc>
                  <a:txBody>
                    <a:bodyPr/>
                    <a:lstStyle/>
                    <a:p>
                      <a:r>
                        <a:rPr lang="en-US" dirty="0"/>
                        <a:t>Week No:</a:t>
                      </a:r>
                    </a:p>
                  </a:txBody>
                  <a:tcPr/>
                </a:tc>
                <a:tc>
                  <a:txBody>
                    <a:bodyPr/>
                    <a:lstStyle/>
                    <a:p>
                      <a:r>
                        <a:rPr lang="en-US" dirty="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extLst>
      <p:ext uri="{BB962C8B-B14F-4D97-AF65-F5344CB8AC3E}">
        <p14:creationId xmlns:p14="http://schemas.microsoft.com/office/powerpoint/2010/main" val="273359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smtClean="0"/>
          </a:p>
          <a:p>
            <a:endParaRPr lang="en-US" sz="2400" dirty="0"/>
          </a:p>
        </p:txBody>
      </p:sp>
    </p:spTree>
    <p:extLst>
      <p:ext uri="{BB962C8B-B14F-4D97-AF65-F5344CB8AC3E}">
        <p14:creationId xmlns:p14="http://schemas.microsoft.com/office/powerpoint/2010/main" val="975373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 xmlns:a16="http://schemas.microsoft.com/office/drawing/2014/main"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p>
        </p:txBody>
      </p:sp>
    </p:spTree>
    <p:extLst>
      <p:ext uri="{BB962C8B-B14F-4D97-AF65-F5344CB8AC3E}">
        <p14:creationId xmlns:p14="http://schemas.microsoft.com/office/powerpoint/2010/main" val="3855272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extLst>
      <p:ext uri="{BB962C8B-B14F-4D97-AF65-F5344CB8AC3E}">
        <p14:creationId xmlns:p14="http://schemas.microsoft.com/office/powerpoint/2010/main" val="245868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 xmlns:a16="http://schemas.microsoft.com/office/drawing/2014/main"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 xmlns:a16="http://schemas.microsoft.com/office/drawing/2014/main"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Direct Coding </a:t>
            </a:r>
          </a:p>
          <a:p>
            <a:pPr marL="342900" indent="-342900">
              <a:buAutoNum type="arabicPeriod"/>
            </a:pPr>
            <a:r>
              <a:rPr lang="en-US" sz="3000" dirty="0">
                <a:solidFill>
                  <a:schemeClr val="tx1"/>
                </a:solidFill>
              </a:rPr>
              <a:t>Lookup Table </a:t>
            </a:r>
          </a:p>
          <a:p>
            <a:pPr marL="342900" indent="-342900">
              <a:buAutoNum type="arabicPeriod"/>
            </a:pPr>
            <a:r>
              <a:rPr lang="en-US" sz="3000" dirty="0">
                <a:solidFill>
                  <a:schemeClr val="tx1"/>
                </a:solidFill>
              </a:rPr>
              <a:t>Display Monitor</a:t>
            </a:r>
          </a:p>
          <a:p>
            <a:pPr marL="342900" indent="-342900">
              <a:buAutoNum type="arabicPeriod"/>
            </a:pPr>
            <a:r>
              <a:rPr lang="en-US" sz="3000" dirty="0">
                <a:solidFill>
                  <a:schemeClr val="tx1"/>
                </a:solidFill>
              </a:rPr>
              <a:t>Printing </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extLst>
      <p:ext uri="{BB962C8B-B14F-4D97-AF65-F5344CB8AC3E}">
        <p14:creationId xmlns:p14="http://schemas.microsoft.com/office/powerpoint/2010/main" val="2791240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Color Plate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extLst>
      <p:ext uri="{BB962C8B-B14F-4D97-AF65-F5344CB8AC3E}">
        <p14:creationId xmlns:p14="http://schemas.microsoft.com/office/powerpoint/2010/main" val="388666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Plate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 xmlns:a16="http://schemas.microsoft.com/office/drawing/2014/main"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 xmlns:a16="http://schemas.microsoft.com/office/drawing/2014/main"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extLst>
      <p:ext uri="{BB962C8B-B14F-4D97-AF65-F5344CB8AC3E}">
        <p14:creationId xmlns:p14="http://schemas.microsoft.com/office/powerpoint/2010/main" val="3236142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p>
        </p:txBody>
      </p:sp>
    </p:spTree>
    <p:extLst>
      <p:ext uri="{BB962C8B-B14F-4D97-AF65-F5344CB8AC3E}">
        <p14:creationId xmlns:p14="http://schemas.microsoft.com/office/powerpoint/2010/main" val="1068270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smtClean="0"/>
              <a:t>The </a:t>
            </a:r>
            <a:r>
              <a:rPr lang="en-US" sz="2400" dirty="0"/>
              <a:t>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3 bytes 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 xmlns:a16="http://schemas.microsoft.com/office/drawing/2014/main"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 xmlns:a16="http://schemas.microsoft.com/office/drawing/2014/main"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a:extLst>
              <a:ext uri="{FF2B5EF4-FFF2-40B4-BE49-F238E27FC236}">
                <a16:creationId xmlns="" xmlns:a16="http://schemas.microsoft.com/office/drawing/2014/main" id="{B1110A64-2F2E-46C9-BDAB-7A3A7CB38F13}"/>
              </a:ext>
            </a:extLst>
          </p:cNvPr>
          <p:cNvPicPr>
            <a:picLocks noChangeAspect="1" noChangeArrowheads="1"/>
          </p:cNvPicPr>
          <p:nvPr/>
        </p:nvPicPr>
        <p:blipFill>
          <a:blip r:embed="rId3" cstate="print"/>
          <a:srcRect/>
          <a:stretch>
            <a:fillRect/>
          </a:stretch>
        </p:blipFill>
        <p:spPr bwMode="auto">
          <a:xfrm>
            <a:off x="1333500" y="2017059"/>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r>
              <a:rPr lang="en-US" sz="2800" dirty="0" smtClean="0"/>
              <a:t>   </a:t>
            </a:r>
          </a:p>
          <a:p>
            <a:pPr algn="just"/>
            <a:r>
              <a:rPr lang="en-US" sz="2800" dirty="0" smtClean="0"/>
              <a:t>     a </a:t>
            </a:r>
            <a:r>
              <a:rPr lang="en-US" sz="2800" dirty="0"/>
              <a:t>halftone), it can be printed using less resources </a:t>
            </a:r>
          </a:p>
        </p:txBody>
      </p:sp>
    </p:spTree>
    <p:extLst>
      <p:ext uri="{BB962C8B-B14F-4D97-AF65-F5344CB8AC3E}">
        <p14:creationId xmlns:p14="http://schemas.microsoft.com/office/powerpoint/2010/main" val="2123750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Picture 2" descr="C:\Users\Teacher\Desktop\thumb534-pixel-36432d61374032deacd012147dd6d424.jpg">
            <a:extLst>
              <a:ext uri="{FF2B5EF4-FFF2-40B4-BE49-F238E27FC236}">
                <a16:creationId xmlns="" xmlns:a16="http://schemas.microsoft.com/office/drawing/2014/main"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a:extLst>
              <a:ext uri="{FF2B5EF4-FFF2-40B4-BE49-F238E27FC236}">
                <a16:creationId xmlns="" xmlns:a16="http://schemas.microsoft.com/office/drawing/2014/main"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 xmlns:a16="http://schemas.microsoft.com/office/drawing/2014/main"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9" name="Picture 2" descr="http://mocoloco.com/fresh2/upload/2011/12/halftone_calendar_by_casey_klebba/halftone_calendar_casey_klebba_3b-thumb-468x468-35319.jpg">
            <a:extLst>
              <a:ext uri="{FF2B5EF4-FFF2-40B4-BE49-F238E27FC236}">
                <a16:creationId xmlns="" xmlns:a16="http://schemas.microsoft.com/office/drawing/2014/main" id="{22D7435F-10AD-4A00-8EDE-5D514884BF13}"/>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spTree>
    <p:extLst>
      <p:ext uri="{BB962C8B-B14F-4D97-AF65-F5344CB8AC3E}">
        <p14:creationId xmlns:p14="http://schemas.microsoft.com/office/powerpoint/2010/main" val="2716593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8" name="Picture 2" descr="http://mocoloco.com/fresh2/upload/2011/12/halftone_calendar_by_casey_klebba/halftone_calendar_casey_klebba_3b-thumb-468x468-35319.jpg">
            <a:extLst>
              <a:ext uri="{FF2B5EF4-FFF2-40B4-BE49-F238E27FC236}">
                <a16:creationId xmlns="" xmlns:a16="http://schemas.microsoft.com/office/drawing/2014/main" id="{F0B1B334-26E2-4D25-85A4-EFAABC73E20D}"/>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a:extLst>
              <a:ext uri="{FF2B5EF4-FFF2-40B4-BE49-F238E27FC236}">
                <a16:creationId xmlns="" xmlns:a16="http://schemas.microsoft.com/office/drawing/2014/main" id="{ED8384E7-A718-43F2-BBFF-5B96A96DA8DD}"/>
              </a:ext>
            </a:extLst>
          </p:cNvPr>
          <p:cNvPicPr>
            <a:picLocks noChangeAspect="1" noChangeArrowheads="1"/>
          </p:cNvPicPr>
          <p:nvPr/>
        </p:nvPicPr>
        <p:blipFill>
          <a:blip r:embed="rId4" cstate="print"/>
          <a:srcRect/>
          <a:stretch>
            <a:fillRect/>
          </a:stretch>
        </p:blipFill>
        <p:spPr bwMode="auto">
          <a:xfrm>
            <a:off x="1981200" y="2129994"/>
            <a:ext cx="5017911" cy="4042206"/>
          </a:xfrm>
          <a:prstGeom prst="rect">
            <a:avLst/>
          </a:prstGeom>
          <a:noFill/>
        </p:spPr>
      </p:pic>
    </p:spTree>
    <p:extLst>
      <p:ext uri="{BB962C8B-B14F-4D97-AF65-F5344CB8AC3E}">
        <p14:creationId xmlns:p14="http://schemas.microsoft.com/office/powerpoint/2010/main" val="1338128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a:buFont typeface="Wingdings" pitchFamily="2" charset="2"/>
              <a:buChar char="Ø"/>
            </a:pPr>
            <a:r>
              <a:rPr lang="en-US" sz="2400" dirty="0"/>
              <a:t>Raster Image</a:t>
            </a:r>
          </a:p>
          <a:p>
            <a:pPr>
              <a:buFont typeface="Wingdings" pitchFamily="2" charset="2"/>
              <a:buChar char="Ø"/>
            </a:pPr>
            <a:r>
              <a:rPr lang="en-US" sz="2400" dirty="0"/>
              <a:t>Vector Image</a:t>
            </a:r>
          </a:p>
        </p:txBody>
      </p:sp>
    </p:spTree>
    <p:extLst>
      <p:ext uri="{BB962C8B-B14F-4D97-AF65-F5344CB8AC3E}">
        <p14:creationId xmlns:p14="http://schemas.microsoft.com/office/powerpoint/2010/main" val="2767437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 xmlns:a16="http://schemas.microsoft.com/office/drawing/2014/main" id="{0C1E2CDB-288B-4AF2-AEC8-3A53DEBA0109}"/>
              </a:ext>
            </a:extLst>
          </p:cNvPr>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 xmlns:a16="http://schemas.microsoft.com/office/drawing/2014/main"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 xmlns:a16="http://schemas.microsoft.com/office/drawing/2014/main"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1401</Words>
  <Application>Microsoft Office PowerPoint</Application>
  <PresentationFormat>On-screen Show (4:3)</PresentationFormat>
  <Paragraphs>226</Paragraphs>
  <Slides>44</Slides>
  <Notes>29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Plate </vt:lpstr>
      <vt:lpstr>Color Plate </vt:lpstr>
      <vt:lpstr>CMYK</vt:lpstr>
      <vt:lpstr>CMYK</vt:lpstr>
      <vt:lpstr>CMY</vt:lpstr>
      <vt:lpstr>RGB to CMY</vt:lpstr>
      <vt:lpstr>RGB to CMY</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Contd.</vt:lpstr>
      <vt:lpstr>Contd.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Teacher</cp:lastModifiedBy>
  <cp:revision>20</cp:revision>
  <dcterms:created xsi:type="dcterms:W3CDTF">2020-04-25T12:14:01Z</dcterms:created>
  <dcterms:modified xsi:type="dcterms:W3CDTF">2020-04-29T05:29:01Z</dcterms:modified>
</cp:coreProperties>
</file>