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42D7-4A80-5528-C774-E0455F016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C379E-EAA1-73B2-5D72-2E87D3194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B05B-FFF1-B44B-663D-82B682D2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1F60-F3C2-B8BD-2BEE-32F4E3BC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9250-357E-2B97-3507-FBC835E0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8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D1F1-FC9B-8818-719E-216D258C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7D62-7E27-FD2A-AC19-43BB7E79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3A79-8D08-AE7E-49DF-E2C02E30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956E-39CA-CB62-9BD5-023C8D61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BD73-92BE-39DA-038B-31A00C6C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710E1-99F0-ED0E-5DA4-A743EC86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06B45-20AA-55F6-6F90-51809A18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18F-ADCD-6F3D-85D1-4D827095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5F89-AC2B-DDE8-89F9-508F9FA0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F9F5-B299-C554-7A27-AD5FE052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115E-556A-FAA9-25D8-EC8F4530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9514-2BF0-11DB-C1BA-8BED9C61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99BE9-5CBC-236F-555D-1ABD003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E63E-5014-FC1C-0DB3-943E2DD0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E3A0-92F6-C0B3-6099-93DD294F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B032-7DDB-D5D5-123A-33875D45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34AB-7895-5984-7EE2-A7A79043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82D3-C911-3E6A-D97D-3FA72DA4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97E3-5FCB-47A1-EED6-F07BA95C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60E0-CE85-C24C-F7CF-90DEADDA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1873-3A30-5F8B-4B45-FE636D27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D245-D21F-73D3-B4D5-66AA5D30C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DC81D-EFBD-7F3F-0F46-67B04DE39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D4EC-E6FC-BD47-4CBC-94A387A0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3593A-3FA4-A4BC-CF69-DB3E3521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A95CC-3965-9E1E-8E95-6733E887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168E-1CE3-21AE-0579-57F5E846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2822-C5D8-0CC8-0BEB-84EA3A62E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6381-FD23-42D6-5C5F-9FB34BCE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337E3-C6D4-0DE5-F8D7-052E2394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76CD2-1150-1257-7547-B2C766089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A0A88-76FB-B3B9-B399-BE477717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BB966-0B3A-76A7-52F5-D7223139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DF86-5030-3562-9D03-BBD762B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6617-5010-C403-440B-E30F9ED9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F22CF-4774-78FA-9D66-6C6FA873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E9B3E-05A0-8EAC-7BAF-123730C6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FFC09-640C-2287-A19A-B2F7B6EA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AEBE1-6548-574C-D88E-A2A31E11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A992-AE94-E2AC-77C2-C6BBAB0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26DB4-BFA7-AEC0-73B7-2F6BFA98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CFE2-1091-3216-7AC7-6E3ABEE3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0564-CC91-303E-478A-10F52150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84277-BA49-40B2-CD6B-A178FE17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83E8B-C14C-30A3-B5E4-3B6D8964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F3C65-3A4D-C60E-7308-C4A75B49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DC26E-E398-5503-81B7-E104B464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A2AD-C8AD-4F39-666B-663B5C70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028CD-9A9E-5881-4FC8-702AB5126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DF64F-D68E-E05D-3FA1-FFE9A4A8B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AF40A-122E-9BC8-5396-0C8E0F60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0470-73A6-4DA8-321E-F710AE90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69F6-6D06-5DA1-78B9-22F83F0C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2D2F9-4D56-FF51-E1EF-AEA42304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767D-0AA6-5ABF-9A65-13E1673B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8D37-461A-C23F-0EAF-41ACD276D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BAE2-3210-5840-8FD2-A594A4C71BDA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8B53-7C61-48E4-6E71-5831789D9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C59E-1B9A-A02B-7F4C-EC1E49B11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05EE-B7F5-5C44-BA1A-FFE6E2CE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5735-80ED-8A26-8C02-2D5063E4D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Site Reliability Engineering (SRE)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1FDC5-339C-8564-110F-5136CBFCD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</a:t>
            </a:r>
            <a:r>
              <a:rPr lang="en-US" dirty="0" err="1"/>
              <a:t>Suvigya</a:t>
            </a:r>
            <a:r>
              <a:rPr lang="en-US" dirty="0"/>
              <a:t> Pandey</a:t>
            </a:r>
          </a:p>
        </p:txBody>
      </p:sp>
    </p:spTree>
    <p:extLst>
      <p:ext uri="{BB962C8B-B14F-4D97-AF65-F5344CB8AC3E}">
        <p14:creationId xmlns:p14="http://schemas.microsoft.com/office/powerpoint/2010/main" val="43598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8952-B28E-B572-74C5-E9BDB8EA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6796-E440-81A1-60AC-F59CA0D2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Reliability Engineering (SRE) is a field that applies software engineering concepts to operations and infrastructure issues.</a:t>
            </a:r>
          </a:p>
          <a:p>
            <a:endParaRPr lang="en-US" dirty="0"/>
          </a:p>
          <a:p>
            <a:r>
              <a:rPr lang="en-US" dirty="0"/>
              <a:t>Goal: To improve the reliability, availability,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6362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528D-3EB7-EBED-449A-042B0DCB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Key Principles of SRE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6ADF-F682-69C9-6A6D-927A7E7B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Automation: </a:t>
            </a:r>
            <a:r>
              <a:rPr lang="en-US" dirty="0"/>
              <a:t>To reduce the need for human involvement, automate repetitive processes.</a:t>
            </a:r>
          </a:p>
          <a:p>
            <a:r>
              <a:rPr lang="en-US" b="1" dirty="0"/>
              <a:t>Scalability: </a:t>
            </a:r>
            <a:r>
              <a:rPr lang="en-US" dirty="0"/>
              <a:t>Create systems that are able to accommodate expansion and rising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Reliability: </a:t>
            </a: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Improve reliability of the system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651-0520-9E68-8FFB-19AB616F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82B7-4A2B-D02D-7E49-F19C2993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Reliability: </a:t>
            </a:r>
            <a:r>
              <a:rPr lang="en-US" dirty="0"/>
              <a:t>SRE makes sure that systems fulfill user expectations by being dependable, available, and performant.</a:t>
            </a:r>
          </a:p>
          <a:p>
            <a:r>
              <a:rPr lang="en-US" b="1" dirty="0"/>
              <a:t>Efficiency: </a:t>
            </a:r>
            <a:r>
              <a:rPr lang="en-US" dirty="0"/>
              <a:t>Reduced manual labor and operating overhead are achieved through automation and efficient procedures.</a:t>
            </a:r>
          </a:p>
          <a:p>
            <a:r>
              <a:rPr lang="en-US" b="1" dirty="0"/>
              <a:t>Customer Satisfaction: </a:t>
            </a:r>
            <a:r>
              <a:rPr lang="en-US" dirty="0"/>
              <a:t>Customer happiness is a direct result of increased reliability, which also enhances user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9892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EFCE-9AEA-75BB-6CBD-48A547E1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Daily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9FE7-2D47-3A3E-0E6A-C2F58025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Monitoring and Alerting: </a:t>
            </a:r>
            <a:r>
              <a:rPr lang="en-US" dirty="0"/>
              <a:t>Continually assess the health of the systems through different monitoring tools and swiftly address alerts.</a:t>
            </a:r>
          </a:p>
          <a:p>
            <a:r>
              <a:rPr lang="en-US" b="1" dirty="0"/>
              <a:t>Incident Management: </a:t>
            </a:r>
            <a:r>
              <a:rPr lang="en-US" dirty="0"/>
              <a:t>Promptly</a:t>
            </a:r>
            <a:r>
              <a:rPr lang="en-US" b="1" dirty="0"/>
              <a:t> h</a:t>
            </a:r>
            <a:r>
              <a:rPr lang="en-US" dirty="0"/>
              <a:t>andle any incidents that occur, draw lessons from them, and put preventative measures in place.</a:t>
            </a:r>
          </a:p>
          <a:p>
            <a:r>
              <a:rPr lang="en-US" b="1" dirty="0"/>
              <a:t>Automation: </a:t>
            </a:r>
            <a:r>
              <a:rPr lang="en-US" dirty="0"/>
              <a:t>Automate manual tasks where required.</a:t>
            </a:r>
          </a:p>
          <a:p>
            <a:r>
              <a:rPr lang="en-US" b="1" dirty="0"/>
              <a:t>Capacity Planning: </a:t>
            </a:r>
            <a:r>
              <a:rPr lang="en-US" dirty="0"/>
              <a:t>Analyze consumption trends and make scalable infrastructure plans for capacity planning.</a:t>
            </a:r>
          </a:p>
          <a:p>
            <a:r>
              <a:rPr lang="en-US" b="1" dirty="0"/>
              <a:t>Cooperation:</a:t>
            </a:r>
            <a:r>
              <a:rPr lang="en-US" dirty="0"/>
              <a:t> To ensure that reliability targets are met, regularly coordinate with development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3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7176-97B6-93EC-2EF5-88BF3087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CF63-1E3B-E815-D437-BA8BA868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SRE is a continuous effort ensuring Automation, availability and scalability.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697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Site Reliability Engineering (SRE)</vt:lpstr>
      <vt:lpstr>PowerPoint Presentation</vt:lpstr>
      <vt:lpstr>Key Principles of SRE</vt:lpstr>
      <vt:lpstr>Importance of SRE</vt:lpstr>
      <vt:lpstr>Daily Activities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Reliability Engineering (SRE)</dc:title>
  <dc:creator>Suvigya Pandey</dc:creator>
  <cp:lastModifiedBy>Suvigya Pandey</cp:lastModifiedBy>
  <cp:revision>1</cp:revision>
  <dcterms:created xsi:type="dcterms:W3CDTF">2024-01-19T10:58:17Z</dcterms:created>
  <dcterms:modified xsi:type="dcterms:W3CDTF">2024-01-19T11:20:05Z</dcterms:modified>
</cp:coreProperties>
</file>