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9" r:id="rId8"/>
    <p:sldId id="265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4EBFF-4486-42BC-88DF-6B3F942B6251}" type="datetimeFigureOut">
              <a:rPr lang="en-IN" smtClean="0"/>
              <a:pPr/>
              <a:t>08-10-18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A46D-F8DC-4E73-A05A-FFB63CB4A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16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A46D-F8DC-4E73-A05A-FFB63CB4A892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181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E630-67DC-4B93-AB64-4A4431A0A5C4}" type="datetimeFigureOut">
              <a:rPr lang="en-IN" smtClean="0"/>
              <a:pPr/>
              <a:t>08-10-18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009-785E-4D54-B0F7-6540D64915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52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E630-67DC-4B93-AB64-4A4431A0A5C4}" type="datetimeFigureOut">
              <a:rPr lang="en-IN" smtClean="0"/>
              <a:pPr/>
              <a:t>08-10-18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009-785E-4D54-B0F7-6540D64915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87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E630-67DC-4B93-AB64-4A4431A0A5C4}" type="datetimeFigureOut">
              <a:rPr lang="en-IN" smtClean="0"/>
              <a:pPr/>
              <a:t>08-10-18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009-785E-4D54-B0F7-6540D649151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7620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E630-67DC-4B93-AB64-4A4431A0A5C4}" type="datetimeFigureOut">
              <a:rPr lang="en-IN" smtClean="0"/>
              <a:pPr/>
              <a:t>08-10-18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009-785E-4D54-B0F7-6540D64915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263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E630-67DC-4B93-AB64-4A4431A0A5C4}" type="datetimeFigureOut">
              <a:rPr lang="en-IN" smtClean="0"/>
              <a:pPr/>
              <a:t>08-10-18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009-785E-4D54-B0F7-6540D649151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5897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E630-67DC-4B93-AB64-4A4431A0A5C4}" type="datetimeFigureOut">
              <a:rPr lang="en-IN" smtClean="0"/>
              <a:pPr/>
              <a:t>08-10-18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009-785E-4D54-B0F7-6540D64915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311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E630-67DC-4B93-AB64-4A4431A0A5C4}" type="datetimeFigureOut">
              <a:rPr lang="en-IN" smtClean="0"/>
              <a:pPr/>
              <a:t>08-10-18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009-785E-4D54-B0F7-6540D64915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160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E630-67DC-4B93-AB64-4A4431A0A5C4}" type="datetimeFigureOut">
              <a:rPr lang="en-IN" smtClean="0"/>
              <a:pPr/>
              <a:t>08-10-18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009-785E-4D54-B0F7-6540D64915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79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E630-67DC-4B93-AB64-4A4431A0A5C4}" type="datetimeFigureOut">
              <a:rPr lang="en-IN" smtClean="0"/>
              <a:pPr/>
              <a:t>08-10-18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009-785E-4D54-B0F7-6540D64915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2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E630-67DC-4B93-AB64-4A4431A0A5C4}" type="datetimeFigureOut">
              <a:rPr lang="en-IN" smtClean="0"/>
              <a:pPr/>
              <a:t>08-10-18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009-785E-4D54-B0F7-6540D64915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48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E630-67DC-4B93-AB64-4A4431A0A5C4}" type="datetimeFigureOut">
              <a:rPr lang="en-IN" smtClean="0"/>
              <a:pPr/>
              <a:t>08-10-18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009-785E-4D54-B0F7-6540D64915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49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E630-67DC-4B93-AB64-4A4431A0A5C4}" type="datetimeFigureOut">
              <a:rPr lang="en-IN" smtClean="0"/>
              <a:pPr/>
              <a:t>08-10-18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009-785E-4D54-B0F7-6540D64915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14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E630-67DC-4B93-AB64-4A4431A0A5C4}" type="datetimeFigureOut">
              <a:rPr lang="en-IN" smtClean="0"/>
              <a:pPr/>
              <a:t>08-10-18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009-785E-4D54-B0F7-6540D64915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85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E630-67DC-4B93-AB64-4A4431A0A5C4}" type="datetimeFigureOut">
              <a:rPr lang="en-IN" smtClean="0"/>
              <a:pPr/>
              <a:t>08-10-18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009-785E-4D54-B0F7-6540D64915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58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E630-67DC-4B93-AB64-4A4431A0A5C4}" type="datetimeFigureOut">
              <a:rPr lang="en-IN" smtClean="0"/>
              <a:pPr/>
              <a:t>08-10-18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009-785E-4D54-B0F7-6540D64915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55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E630-67DC-4B93-AB64-4A4431A0A5C4}" type="datetimeFigureOut">
              <a:rPr lang="en-IN" smtClean="0"/>
              <a:pPr/>
              <a:t>08-10-18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009-785E-4D54-B0F7-6540D64915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39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4E630-67DC-4B93-AB64-4A4431A0A5C4}" type="datetimeFigureOut">
              <a:rPr lang="en-IN" smtClean="0"/>
              <a:pPr/>
              <a:t>08-10-18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FA9009-785E-4D54-B0F7-6540D64915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61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5616624" cy="3816424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    </a:t>
            </a: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IBM       </a:t>
            </a:r>
            <a:br>
              <a:rPr lang="en-US" sz="6000" dirty="0"/>
            </a:br>
            <a:r>
              <a:rPr lang="en-US" sz="6000" dirty="0"/>
              <a:t>HACKATHON</a:t>
            </a:r>
            <a:br>
              <a:rPr lang="en-US" sz="6000" dirty="0"/>
            </a:br>
            <a:r>
              <a:rPr lang="en-US" sz="6000" dirty="0"/>
              <a:t>CHALLENGE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4653136"/>
            <a:ext cx="5616624" cy="1450014"/>
          </a:xfrm>
        </p:spPr>
        <p:txBody>
          <a:bodyPr>
            <a:noAutofit/>
          </a:bodyPr>
          <a:lstStyle/>
          <a:p>
            <a:r>
              <a:rPr lang="en-US" sz="1400" dirty="0"/>
              <a:t>                                                             by Emerald Bit Team</a:t>
            </a:r>
          </a:p>
          <a:p>
            <a:r>
              <a:rPr lang="en-US" sz="1400" dirty="0"/>
              <a:t>                                                       (</a:t>
            </a:r>
            <a:r>
              <a:rPr lang="en-US" sz="1400" dirty="0" err="1"/>
              <a:t>Tanmay</a:t>
            </a:r>
            <a:r>
              <a:rPr lang="en-US" sz="1400" dirty="0"/>
              <a:t> Jain,</a:t>
            </a:r>
          </a:p>
          <a:p>
            <a:r>
              <a:rPr lang="en-US" sz="1400" dirty="0"/>
              <a:t>                                                         Amish </a:t>
            </a:r>
            <a:r>
              <a:rPr lang="en-US" sz="1400" dirty="0" err="1"/>
              <a:t>Tandon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                                                 Amber </a:t>
            </a:r>
            <a:r>
              <a:rPr lang="en-US" sz="1400" dirty="0" err="1"/>
              <a:t>Saxena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                                                 </a:t>
            </a:r>
            <a:r>
              <a:rPr lang="en-US" sz="1400" dirty="0" err="1"/>
              <a:t>Aashutosh</a:t>
            </a:r>
            <a:r>
              <a:rPr lang="en-US" sz="1400" dirty="0"/>
              <a:t> </a:t>
            </a:r>
            <a:r>
              <a:rPr lang="en-US" sz="1400" dirty="0" err="1"/>
              <a:t>Chauhan</a:t>
            </a:r>
            <a:r>
              <a:rPr lang="en-US" sz="1400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84" y="260648"/>
            <a:ext cx="3349016" cy="17281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71600" y="908720"/>
            <a:ext cx="4896544" cy="3600400"/>
          </a:xfrm>
        </p:spPr>
        <p:txBody>
          <a:bodyPr>
            <a:noAutofit/>
          </a:bodyPr>
          <a:lstStyle/>
          <a:p>
            <a:r>
              <a:rPr lang="en-US" sz="3400" dirty="0"/>
              <a:t> PROBLEM STATEMENT :</a:t>
            </a:r>
            <a:br>
              <a:rPr lang="en-US" sz="6000" dirty="0"/>
            </a:br>
            <a:r>
              <a:rPr lang="en-US" sz="6000" dirty="0"/>
              <a:t>  HELP ME                  </a:t>
            </a:r>
            <a:br>
              <a:rPr lang="en-US" sz="6000" dirty="0"/>
            </a:br>
            <a:r>
              <a:rPr lang="en-US" sz="6000" dirty="0"/>
              <a:t>       WITH </a:t>
            </a:r>
            <a:br>
              <a:rPr lang="en-US" sz="6000" dirty="0"/>
            </a:br>
            <a:r>
              <a:rPr lang="en-US" sz="6000" dirty="0"/>
              <a:t>   MY MOOD</a:t>
            </a:r>
            <a:endParaRPr lang="en-IN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581128"/>
            <a:ext cx="3091964" cy="20538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04664"/>
            <a:ext cx="7467600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Every person daily crosses through many hurdles in their life. They crosses through time varying situations such as sad, angry, happy, joy, fear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type of emotions or moods have direct bearings on their daily activities.</a:t>
            </a:r>
          </a:p>
          <a:p>
            <a:r>
              <a:rPr lang="en-US" dirty="0"/>
              <a:t>To help them lead a better life, it is necessary to eliminate negative emotions. 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988840"/>
            <a:ext cx="4032447" cy="2657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one analyze another person’s mood 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57364"/>
            <a:ext cx="6347714" cy="4523964"/>
          </a:xfrm>
        </p:spPr>
        <p:txBody>
          <a:bodyPr>
            <a:normAutofit fontScale="92500"/>
          </a:bodyPr>
          <a:lstStyle/>
          <a:p>
            <a:r>
              <a:rPr lang="en-US" dirty="0"/>
              <a:t>Now a days, every person uses social media websites such as Twitter, Facebook, </a:t>
            </a:r>
            <a:r>
              <a:rPr lang="en-US" dirty="0" err="1"/>
              <a:t>Instagram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Whether a person has sad, happy, fear, joy, angry mood he tweets on social media expressing his/her emotions.</a:t>
            </a:r>
          </a:p>
          <a:p>
            <a:r>
              <a:rPr lang="en-US" dirty="0"/>
              <a:t>So, mood of that person can be reflected by his/her social content, like tweets, blogs, article, status updates etc.</a:t>
            </a:r>
          </a:p>
          <a:p>
            <a:r>
              <a:rPr lang="en-US" dirty="0"/>
              <a:t>Timely analysis of a user’s social media can be used to improve the feelings.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60" y="2571744"/>
            <a:ext cx="1652840" cy="1785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10" y="2428868"/>
            <a:ext cx="3214710" cy="2000264"/>
          </a:xfrm>
          <a:prstGeom prst="rect">
            <a:avLst/>
          </a:prstGeom>
        </p:spPr>
      </p:pic>
      <p:pic>
        <p:nvPicPr>
          <p:cNvPr id="6" name="Picture 5" descr="th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2428868"/>
            <a:ext cx="1785950" cy="19288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85728"/>
            <a:ext cx="6347713" cy="150019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can be done to eliminate the negative state of mind of any person?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3286124"/>
            <a:ext cx="6347714" cy="3571876"/>
          </a:xfrm>
        </p:spPr>
        <p:txBody>
          <a:bodyPr>
            <a:normAutofit/>
          </a:bodyPr>
          <a:lstStyle/>
          <a:p>
            <a:r>
              <a:rPr lang="en-US" dirty="0"/>
              <a:t>provide the motivational songs, motivational quotes to that person if he/she has any negative state of mood.</a:t>
            </a:r>
          </a:p>
          <a:p>
            <a:r>
              <a:rPr lang="en-US" dirty="0"/>
              <a:t>Songs play very important role for soothing or calm down the mood of the person. </a:t>
            </a:r>
          </a:p>
          <a:p>
            <a:r>
              <a:rPr lang="en-US" dirty="0"/>
              <a:t>Motivational songs can motivate a person and also able to get rid of stresses he/she faces.</a:t>
            </a:r>
          </a:p>
          <a:p>
            <a:r>
              <a:rPr lang="en-US" dirty="0"/>
              <a:t>One can provide a joke or stand up comedy to calm down  anger mood.</a:t>
            </a:r>
          </a:p>
          <a:p>
            <a:r>
              <a:rPr lang="en-US" dirty="0"/>
              <a:t>Some sort of tips can be provided to calm down the negative mood.</a:t>
            </a:r>
          </a:p>
        </p:txBody>
      </p:sp>
      <p:pic>
        <p:nvPicPr>
          <p:cNvPr id="4" name="Picture 3" descr="cap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4" y="1571612"/>
            <a:ext cx="1785950" cy="1714512"/>
          </a:xfrm>
          <a:prstGeom prst="rect">
            <a:avLst/>
          </a:prstGeom>
        </p:spPr>
      </p:pic>
      <p:pic>
        <p:nvPicPr>
          <p:cNvPr id="5" name="Picture 4" descr="cap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4" y="1500174"/>
            <a:ext cx="2057687" cy="17718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done in the project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28802"/>
            <a:ext cx="6347714" cy="47149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linked the user with his/her twitter account </a:t>
            </a:r>
          </a:p>
          <a:p>
            <a:r>
              <a:rPr lang="en-US" dirty="0"/>
              <a:t>extract the tweets of last 24 hours</a:t>
            </a:r>
          </a:p>
          <a:p>
            <a:r>
              <a:rPr lang="en-US" dirty="0"/>
              <a:t>make a paragraph of all the tweets received </a:t>
            </a:r>
          </a:p>
          <a:p>
            <a:r>
              <a:rPr lang="en-US" dirty="0"/>
              <a:t>pass that paragraph to </a:t>
            </a:r>
            <a:r>
              <a:rPr lang="en-US" dirty="0" err="1"/>
              <a:t>ibm</a:t>
            </a:r>
            <a:r>
              <a:rPr lang="en-US" dirty="0"/>
              <a:t> </a:t>
            </a:r>
            <a:r>
              <a:rPr lang="en-US" dirty="0" err="1"/>
              <a:t>watson</a:t>
            </a:r>
            <a:r>
              <a:rPr lang="en-US" dirty="0"/>
              <a:t> tone analyzer</a:t>
            </a:r>
          </a:p>
          <a:p>
            <a:r>
              <a:rPr lang="en-US" dirty="0"/>
              <a:t>various tones analyzed with their corresponding tone score.</a:t>
            </a:r>
          </a:p>
          <a:p>
            <a:r>
              <a:rPr lang="en-US" dirty="0"/>
              <a:t>choose that tone having maximum score and finally taken that tone for the consideration.</a:t>
            </a:r>
          </a:p>
          <a:p>
            <a:r>
              <a:rPr lang="en-US" dirty="0"/>
              <a:t>provide appropriate songs/ jokes/ stand up comedy/ motivational quotes in form of images/ suggestions on the basis of tone analyzed.</a:t>
            </a:r>
          </a:p>
          <a:p>
            <a:r>
              <a:rPr lang="en-IN" dirty="0"/>
              <a:t>Included text to speech conversion module for suggestion </a:t>
            </a:r>
            <a:endParaRPr lang="en-US" dirty="0"/>
          </a:p>
          <a:p>
            <a:r>
              <a:rPr lang="en-US" dirty="0"/>
              <a:t>give the tweet which is most prominent sentiment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340768"/>
            <a:ext cx="1476667" cy="1595589"/>
          </a:xfrm>
          <a:prstGeom prst="rect">
            <a:avLst/>
          </a:prstGeom>
        </p:spPr>
      </p:pic>
      <p:pic>
        <p:nvPicPr>
          <p:cNvPr id="5" name="Picture 4" descr="bgg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6578" y="4000504"/>
            <a:ext cx="2064255" cy="21431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28596" y="357166"/>
          <a:ext cx="6572296" cy="592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8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1170">
                <a:tc>
                  <a:txBody>
                    <a:bodyPr/>
                    <a:lstStyle/>
                    <a:p>
                      <a:r>
                        <a:rPr lang="en-IN" dirty="0"/>
                        <a:t>           Mood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Recommendations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170">
                <a:tc>
                  <a:txBody>
                    <a:bodyPr/>
                    <a:lstStyle/>
                    <a:p>
                      <a:r>
                        <a:rPr lang="en-IN" dirty="0"/>
                        <a:t>           Sad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Songs/motivational quotes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170">
                <a:tc>
                  <a:txBody>
                    <a:bodyPr/>
                    <a:lstStyle/>
                    <a:p>
                      <a:r>
                        <a:rPr lang="en-IN" dirty="0"/>
                        <a:t>           Angry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jokes/Suggestions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170">
                <a:tc>
                  <a:txBody>
                    <a:bodyPr/>
                    <a:lstStyle/>
                    <a:p>
                      <a:r>
                        <a:rPr lang="en-IN" dirty="0"/>
                        <a:t>          Tentative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motivational</a:t>
                      </a:r>
                      <a:r>
                        <a:rPr lang="en-IN" baseline="0" dirty="0"/>
                        <a:t> quotes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1170">
                <a:tc>
                  <a:txBody>
                    <a:bodyPr/>
                    <a:lstStyle/>
                    <a:p>
                      <a:r>
                        <a:rPr lang="en-IN" dirty="0"/>
                        <a:t>          Analytical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Analytical facts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1170">
                <a:tc>
                  <a:txBody>
                    <a:bodyPr/>
                    <a:lstStyle/>
                    <a:p>
                      <a:r>
                        <a:rPr lang="en-IN" dirty="0"/>
                        <a:t>          Fear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Suggestions/stand</a:t>
                      </a:r>
                      <a:r>
                        <a:rPr lang="en-IN" baseline="0" dirty="0"/>
                        <a:t> up comedy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1170">
                <a:tc>
                  <a:txBody>
                    <a:bodyPr/>
                    <a:lstStyle/>
                    <a:p>
                      <a:r>
                        <a:rPr lang="en-IN" dirty="0"/>
                        <a:t>          Joy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chilled</a:t>
                      </a:r>
                      <a:r>
                        <a:rPr lang="en-IN" baseline="0" dirty="0"/>
                        <a:t> out songs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1170">
                <a:tc>
                  <a:txBody>
                    <a:bodyPr/>
                    <a:lstStyle/>
                    <a:p>
                      <a:r>
                        <a:rPr lang="en-IN" dirty="0"/>
                        <a:t>          Confident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Suggestions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85728"/>
            <a:ext cx="6347713" cy="1644672"/>
          </a:xfrm>
        </p:spPr>
        <p:txBody>
          <a:bodyPr/>
          <a:lstStyle/>
          <a:p>
            <a:r>
              <a:rPr lang="en-US" dirty="0"/>
              <a:t>Tools &amp; Technologies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500306"/>
            <a:ext cx="6347714" cy="4000528"/>
          </a:xfrm>
        </p:spPr>
        <p:txBody>
          <a:bodyPr>
            <a:normAutofit fontScale="92500"/>
          </a:bodyPr>
          <a:lstStyle/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IBM Watson :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IN" dirty="0" err="1"/>
              <a:t>ibm</a:t>
            </a:r>
            <a:r>
              <a:rPr lang="en-IN" dirty="0"/>
              <a:t> </a:t>
            </a:r>
            <a:r>
              <a:rPr lang="en-IN" dirty="0" err="1"/>
              <a:t>watson</a:t>
            </a:r>
            <a:r>
              <a:rPr lang="en-IN" dirty="0"/>
              <a:t> tone analyzer is used for analyzing emotions and tones from tweets or reviews. It predicts whether they are happy, sad, confident, and more.</a:t>
            </a:r>
            <a:r>
              <a:rPr lang="en-IN" b="1" dirty="0"/>
              <a:t> </a:t>
            </a:r>
          </a:p>
          <a:p>
            <a:pPr>
              <a:buNone/>
            </a:pPr>
            <a:r>
              <a:rPr lang="en-IN" b="1" dirty="0"/>
              <a:t>     </a:t>
            </a:r>
            <a:r>
              <a:rPr lang="en-IN" dirty="0"/>
              <a:t>For using </a:t>
            </a:r>
            <a:r>
              <a:rPr lang="en-IN" dirty="0" err="1"/>
              <a:t>watson</a:t>
            </a:r>
            <a:r>
              <a:rPr lang="en-IN" dirty="0"/>
              <a:t> tone analyzer we used its </a:t>
            </a:r>
            <a:r>
              <a:rPr lang="en-IN" dirty="0" err="1"/>
              <a:t>api</a:t>
            </a:r>
            <a:r>
              <a:rPr lang="en-IN" dirty="0"/>
              <a:t> in our code for analyzing the tone.</a:t>
            </a:r>
          </a:p>
          <a:p>
            <a:r>
              <a:rPr lang="en-US" b="1" dirty="0">
                <a:solidFill>
                  <a:srgbClr val="FF0000"/>
                </a:solidFill>
              </a:rPr>
              <a:t>Twitter APIs : </a:t>
            </a:r>
            <a:r>
              <a:rPr lang="en-US" dirty="0"/>
              <a:t>For extracting tweets from twitter we have used twitter </a:t>
            </a:r>
            <a:r>
              <a:rPr lang="en-US" dirty="0" err="1"/>
              <a:t>api’s</a:t>
            </a:r>
            <a:r>
              <a:rPr lang="en-US" dirty="0"/>
              <a:t> and username.</a:t>
            </a:r>
          </a:p>
          <a:p>
            <a:r>
              <a:rPr lang="en-US" b="1" dirty="0">
                <a:solidFill>
                  <a:srgbClr val="FF0000"/>
                </a:solidFill>
              </a:rPr>
              <a:t>Languages : </a:t>
            </a:r>
            <a:r>
              <a:rPr lang="en-US" dirty="0"/>
              <a:t>Java, Python</a:t>
            </a:r>
          </a:p>
          <a:p>
            <a:r>
              <a:rPr lang="en-US" b="1" dirty="0">
                <a:solidFill>
                  <a:srgbClr val="FF0000"/>
                </a:solidFill>
              </a:rPr>
              <a:t>Android Studio : </a:t>
            </a:r>
            <a:r>
              <a:rPr lang="en-US" dirty="0"/>
              <a:t>platform for building android app</a:t>
            </a:r>
          </a:p>
          <a:p>
            <a:r>
              <a:rPr lang="en-US" b="1" dirty="0">
                <a:solidFill>
                  <a:srgbClr val="FF0000"/>
                </a:solidFill>
              </a:rPr>
              <a:t>AWS S3 : </a:t>
            </a:r>
            <a:r>
              <a:rPr lang="en-US" dirty="0"/>
              <a:t>Used for storing the database of songs/image quotes etc. 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18"/>
            <a:ext cx="2786050" cy="2428892"/>
          </a:xfrm>
          <a:prstGeom prst="rect">
            <a:avLst/>
          </a:prstGeom>
        </p:spPr>
      </p:pic>
      <p:pic>
        <p:nvPicPr>
          <p:cNvPr id="5" name="Picture 4" descr="thd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12" y="1142984"/>
            <a:ext cx="2286016" cy="1543050"/>
          </a:xfrm>
          <a:prstGeom prst="rect">
            <a:avLst/>
          </a:prstGeom>
        </p:spPr>
      </p:pic>
      <p:pic>
        <p:nvPicPr>
          <p:cNvPr id="6" name="Picture 5" descr="Captur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2" y="1071546"/>
            <a:ext cx="1928826" cy="16430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for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28736"/>
            <a:ext cx="6347714" cy="4612627"/>
          </a:xfrm>
        </p:spPr>
        <p:txBody>
          <a:bodyPr/>
          <a:lstStyle/>
          <a:p>
            <a:r>
              <a:rPr lang="en-IN" dirty="0"/>
              <a:t>Detecting sarcasm from tweets through machine learning algorithms.</a:t>
            </a:r>
          </a:p>
          <a:p>
            <a:endParaRPr lang="en-US" dirty="0"/>
          </a:p>
          <a:p>
            <a:r>
              <a:rPr lang="en-US" dirty="0"/>
              <a:t>Extract text from the images on twitter and analyze the tone from the images too.</a:t>
            </a:r>
            <a:endParaRPr lang="en-IN" dirty="0"/>
          </a:p>
          <a:p>
            <a:endParaRPr lang="en-US" dirty="0"/>
          </a:p>
          <a:p>
            <a:r>
              <a:rPr lang="en-US" dirty="0"/>
              <a:t>Add up new features in the android app.</a:t>
            </a:r>
          </a:p>
        </p:txBody>
      </p:sp>
      <p:pic>
        <p:nvPicPr>
          <p:cNvPr id="4" name="Picture 3" descr="Captur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4" y="4429132"/>
            <a:ext cx="2157761" cy="164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080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</TotalTime>
  <Words>567</Words>
  <Application>Microsoft Office PowerPoint</Application>
  <PresentationFormat>On-screen Show (4:3)</PresentationFormat>
  <Paragraphs>76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      IBM        HACKATHON CHALLENGE</vt:lpstr>
      <vt:lpstr> PROBLEM STATEMENT :   HELP ME                          WITH     MY MOOD</vt:lpstr>
      <vt:lpstr>PowerPoint Presentation</vt:lpstr>
      <vt:lpstr>How can one analyze another person’s mood ? </vt:lpstr>
      <vt:lpstr>What can be done to eliminate the negative state of mind of any person?</vt:lpstr>
      <vt:lpstr>What we have done in the project ?</vt:lpstr>
      <vt:lpstr>PowerPoint Presentation</vt:lpstr>
      <vt:lpstr>Tools &amp; Technologies used</vt:lpstr>
      <vt:lpstr>Work for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ME      WITH MY MOOD</dc:title>
  <dc:creator>SONY</dc:creator>
  <cp:lastModifiedBy>Tanmay Jain</cp:lastModifiedBy>
  <cp:revision>45</cp:revision>
  <dcterms:created xsi:type="dcterms:W3CDTF">2018-10-02T09:12:02Z</dcterms:created>
  <dcterms:modified xsi:type="dcterms:W3CDTF">2018-10-08T02:38:12Z</dcterms:modified>
</cp:coreProperties>
</file>