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handoutMasterIdLst>
    <p:handoutMasterId r:id="rId25"/>
  </p:handoutMasterIdLst>
  <p:sldIdLst>
    <p:sldId id="257" r:id="rId2"/>
    <p:sldId id="330" r:id="rId3"/>
    <p:sldId id="322" r:id="rId4"/>
    <p:sldId id="326" r:id="rId5"/>
    <p:sldId id="327" r:id="rId6"/>
    <p:sldId id="328" r:id="rId7"/>
    <p:sldId id="331" r:id="rId8"/>
    <p:sldId id="316" r:id="rId9"/>
    <p:sldId id="317" r:id="rId10"/>
    <p:sldId id="333" r:id="rId11"/>
    <p:sldId id="339" r:id="rId12"/>
    <p:sldId id="279" r:id="rId13"/>
    <p:sldId id="304" r:id="rId14"/>
    <p:sldId id="305" r:id="rId15"/>
    <p:sldId id="280" r:id="rId16"/>
    <p:sldId id="336" r:id="rId17"/>
    <p:sldId id="307" r:id="rId18"/>
    <p:sldId id="293" r:id="rId19"/>
    <p:sldId id="308" r:id="rId20"/>
    <p:sldId id="338" r:id="rId21"/>
    <p:sldId id="340" r:id="rId22"/>
    <p:sldId id="29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51B5"/>
    <a:srgbClr val="F44336"/>
    <a:srgbClr val="009688"/>
    <a:srgbClr val="FF57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384" autoAdjust="0"/>
  </p:normalViewPr>
  <p:slideViewPr>
    <p:cSldViewPr snapToGrid="0">
      <p:cViewPr>
        <p:scale>
          <a:sx n="66" d="100"/>
          <a:sy n="66" d="100"/>
        </p:scale>
        <p:origin x="258"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percentStacked"/>
        <c:varyColors val="0"/>
        <c:ser>
          <c:idx val="0"/>
          <c:order val="0"/>
          <c:tx>
            <c:strRef>
              <c:f>Sheet1!$B$1</c:f>
              <c:strCache>
                <c:ptCount val="1"/>
                <c:pt idx="0">
                  <c:v>Series 1</c:v>
                </c:pt>
              </c:strCache>
            </c:strRef>
          </c:tx>
          <c:spPr>
            <a:solidFill>
              <a:schemeClr val="accent1"/>
            </a:solidFill>
            <a:ln>
              <a:noFill/>
            </a:ln>
            <a:effectLst/>
          </c:spPr>
          <c:invertIfNegative val="0"/>
          <c:dPt>
            <c:idx val="1"/>
            <c:invertIfNegative val="0"/>
            <c:bubble3D val="0"/>
            <c:spPr>
              <a:solidFill>
                <a:schemeClr val="accent1"/>
              </a:solidFill>
              <a:ln>
                <a:solidFill>
                  <a:schemeClr val="accent1">
                    <a:alpha val="96000"/>
                  </a:schemeClr>
                </a:solidFill>
              </a:ln>
              <a:effectLst/>
            </c:spPr>
            <c:extLst>
              <c:ext xmlns:c16="http://schemas.microsoft.com/office/drawing/2014/chart" uri="{C3380CC4-5D6E-409C-BE32-E72D297353CC}">
                <c16:uniqueId val="{00000003-BCA1-40D5-9D72-DB7DDDC36399}"/>
              </c:ext>
            </c:extLst>
          </c:dPt>
          <c:cat>
            <c:strRef>
              <c:f>Sheet1!$A$2:$A$3</c:f>
              <c:strCache>
                <c:ptCount val="2"/>
                <c:pt idx="0">
                  <c:v>Pinterest</c:v>
                </c:pt>
                <c:pt idx="1">
                  <c:v>Online Magazine</c:v>
                </c:pt>
              </c:strCache>
            </c:strRef>
          </c:cat>
          <c:val>
            <c:numRef>
              <c:f>Sheet1!$B$2:$B$3</c:f>
              <c:numCache>
                <c:formatCode>General</c:formatCode>
                <c:ptCount val="2"/>
                <c:pt idx="0">
                  <c:v>87</c:v>
                </c:pt>
                <c:pt idx="1">
                  <c:v>94</c:v>
                </c:pt>
              </c:numCache>
            </c:numRef>
          </c:val>
          <c:extLst>
            <c:ext xmlns:c16="http://schemas.microsoft.com/office/drawing/2014/chart" uri="{C3380CC4-5D6E-409C-BE32-E72D297353CC}">
              <c16:uniqueId val="{00000000-BCA1-40D5-9D72-DB7DDDC36399}"/>
            </c:ext>
          </c:extLst>
        </c:ser>
        <c:ser>
          <c:idx val="1"/>
          <c:order val="1"/>
          <c:tx>
            <c:strRef>
              <c:f>Sheet1!$C$1</c:f>
              <c:strCache>
                <c:ptCount val="1"/>
                <c:pt idx="0">
                  <c:v>Series 2</c:v>
                </c:pt>
              </c:strCache>
            </c:strRef>
          </c:tx>
          <c:spPr>
            <a:solidFill>
              <a:schemeClr val="accent2"/>
            </a:solidFill>
            <a:ln>
              <a:noFill/>
            </a:ln>
            <a:effectLst/>
          </c:spPr>
          <c:invertIfNegative val="0"/>
          <c:cat>
            <c:strRef>
              <c:f>Sheet1!$A$2:$A$3</c:f>
              <c:strCache>
                <c:ptCount val="2"/>
                <c:pt idx="0">
                  <c:v>Pinterest</c:v>
                </c:pt>
                <c:pt idx="1">
                  <c:v>Online Magazine</c:v>
                </c:pt>
              </c:strCache>
            </c:strRef>
          </c:cat>
          <c:val>
            <c:numRef>
              <c:f>Sheet1!$C$2:$C$3</c:f>
              <c:numCache>
                <c:formatCode>General</c:formatCode>
                <c:ptCount val="2"/>
                <c:pt idx="0">
                  <c:v>13</c:v>
                </c:pt>
                <c:pt idx="1">
                  <c:v>6</c:v>
                </c:pt>
              </c:numCache>
            </c:numRef>
          </c:val>
          <c:extLst>
            <c:ext xmlns:c16="http://schemas.microsoft.com/office/drawing/2014/chart" uri="{C3380CC4-5D6E-409C-BE32-E72D297353CC}">
              <c16:uniqueId val="{00000001-BCA1-40D5-9D72-DB7DDDC36399}"/>
            </c:ext>
          </c:extLst>
        </c:ser>
        <c:dLbls>
          <c:showLegendKey val="0"/>
          <c:showVal val="0"/>
          <c:showCatName val="0"/>
          <c:showSerName val="0"/>
          <c:showPercent val="0"/>
          <c:showBubbleSize val="0"/>
        </c:dLbls>
        <c:gapWidth val="100"/>
        <c:overlap val="100"/>
        <c:axId val="345887487"/>
        <c:axId val="257065311"/>
        <c:extLst>
          <c:ext xmlns:c15="http://schemas.microsoft.com/office/drawing/2012/chart" uri="{02D57815-91ED-43cb-92C2-25804820EDAC}">
            <c15:filteredBarSeries>
              <c15:ser>
                <c:idx val="2"/>
                <c:order val="2"/>
                <c:tx>
                  <c:strRef>
                    <c:extLst>
                      <c:ext uri="{02D57815-91ED-43cb-92C2-25804820EDAC}">
                        <c15:formulaRef>
                          <c15:sqref>Sheet1!$D$1</c15:sqref>
                        </c15:formulaRef>
                      </c:ext>
                    </c:extLst>
                    <c:strCache>
                      <c:ptCount val="1"/>
                      <c:pt idx="0">
                        <c:v>Column1</c:v>
                      </c:pt>
                    </c:strCache>
                  </c:strRef>
                </c:tx>
                <c:spPr>
                  <a:solidFill>
                    <a:schemeClr val="accent3"/>
                  </a:solidFill>
                  <a:ln>
                    <a:noFill/>
                  </a:ln>
                  <a:effectLst/>
                </c:spPr>
                <c:invertIfNegative val="0"/>
                <c:cat>
                  <c:strRef>
                    <c:extLst>
                      <c:ext uri="{02D57815-91ED-43cb-92C2-25804820EDAC}">
                        <c15:formulaRef>
                          <c15:sqref>Sheet1!$A$2:$A$3</c15:sqref>
                        </c15:formulaRef>
                      </c:ext>
                    </c:extLst>
                    <c:strCache>
                      <c:ptCount val="2"/>
                      <c:pt idx="0">
                        <c:v>Pinterest</c:v>
                      </c:pt>
                      <c:pt idx="1">
                        <c:v>Online Magazine</c:v>
                      </c:pt>
                    </c:strCache>
                  </c:strRef>
                </c:cat>
                <c:val>
                  <c:numRef>
                    <c:extLst>
                      <c:ext uri="{02D57815-91ED-43cb-92C2-25804820EDAC}">
                        <c15:formulaRef>
                          <c15:sqref>Sheet1!$D$2:$D$3</c15:sqref>
                        </c15:formulaRef>
                      </c:ext>
                    </c:extLst>
                    <c:numCache>
                      <c:formatCode>General</c:formatCode>
                      <c:ptCount val="2"/>
                    </c:numCache>
                  </c:numRef>
                </c:val>
                <c:extLst>
                  <c:ext xmlns:c16="http://schemas.microsoft.com/office/drawing/2014/chart" uri="{C3380CC4-5D6E-409C-BE32-E72D297353CC}">
                    <c16:uniqueId val="{00000002-BCA1-40D5-9D72-DB7DDDC36399}"/>
                  </c:ext>
                </c:extLst>
              </c15:ser>
            </c15:filteredBarSeries>
          </c:ext>
        </c:extLst>
      </c:barChart>
      <c:catAx>
        <c:axId val="3458874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Roboto" panose="02000000000000000000"/>
                <a:ea typeface="+mn-ea"/>
                <a:cs typeface="+mn-cs"/>
              </a:defRPr>
            </a:pPr>
            <a:endParaRPr lang="en-US"/>
          </a:p>
        </c:txPr>
        <c:crossAx val="257065311"/>
        <c:crosses val="autoZero"/>
        <c:auto val="1"/>
        <c:lblAlgn val="ctr"/>
        <c:lblOffset val="100"/>
        <c:noMultiLvlLbl val="0"/>
      </c:catAx>
      <c:valAx>
        <c:axId val="257065311"/>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Roboto" panose="02000000000000000000"/>
                <a:ea typeface="+mn-ea"/>
                <a:cs typeface="+mn-cs"/>
              </a:defRPr>
            </a:pPr>
            <a:endParaRPr lang="en-US"/>
          </a:p>
        </c:txPr>
        <c:crossAx val="345887487"/>
        <c:crosses val="autoZero"/>
        <c:crossBetween val="between"/>
      </c:valAx>
      <c:spPr>
        <a:noFill/>
        <a:ln>
          <a:noFill/>
        </a:ln>
        <a:effectLst/>
      </c:spPr>
    </c:plotArea>
    <c:plotVisOnly val="1"/>
    <c:dispBlanksAs val="gap"/>
    <c:showDLblsOverMax val="0"/>
  </c:chart>
  <c:spPr>
    <a:noFill/>
    <a:ln>
      <a:noFill/>
    </a:ln>
    <a:effectLst/>
  </c:spPr>
  <c:txPr>
    <a:bodyPr/>
    <a:lstStyle/>
    <a:p>
      <a:pPr>
        <a:defRPr sz="18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32A5E2-4C70-43D4-8080-3325D88ED05B}" type="datetimeFigureOut">
              <a:rPr lang="en-US" smtClean="0"/>
              <a:t>12/23/2016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7FB38E-2CD6-44CE-A4F9-7060AA01DB0E}" type="slidenum">
              <a:rPr lang="en-US" smtClean="0"/>
              <a:t>‹#›</a:t>
            </a:fld>
            <a:endParaRPr lang="en-US"/>
          </a:p>
        </p:txBody>
      </p:sp>
    </p:spTree>
    <p:extLst>
      <p:ext uri="{BB962C8B-B14F-4D97-AF65-F5344CB8AC3E}">
        <p14:creationId xmlns:p14="http://schemas.microsoft.com/office/powerpoint/2010/main" val="24243624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0B4196-AB69-40CA-BE87-A0E8C39B2A89}" type="datetimeFigureOut">
              <a:rPr lang="en-US" smtClean="0"/>
              <a:t>12/23/2016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64A039-19AD-4DF5-B634-06BC8790B25B}" type="slidenum">
              <a:rPr lang="en-US" smtClean="0"/>
              <a:t>‹#›</a:t>
            </a:fld>
            <a:endParaRPr lang="en-US"/>
          </a:p>
        </p:txBody>
      </p:sp>
    </p:spTree>
    <p:extLst>
      <p:ext uri="{BB962C8B-B14F-4D97-AF65-F5344CB8AC3E}">
        <p14:creationId xmlns:p14="http://schemas.microsoft.com/office/powerpoint/2010/main" val="133841826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64A039-19AD-4DF5-B634-06BC8790B25B}" type="slidenum">
              <a:rPr lang="en-US" smtClean="0"/>
              <a:t>3</a:t>
            </a:fld>
            <a:endParaRPr lang="en-US"/>
          </a:p>
        </p:txBody>
      </p:sp>
    </p:spTree>
    <p:extLst>
      <p:ext uri="{BB962C8B-B14F-4D97-AF65-F5344CB8AC3E}">
        <p14:creationId xmlns:p14="http://schemas.microsoft.com/office/powerpoint/2010/main" val="29927760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indent="0">
              <a:buFontTx/>
              <a:buNone/>
            </a:pPr>
            <a:r>
              <a:rPr lang="en-US" dirty="0" err="1"/>
              <a:t>Ngoài</a:t>
            </a:r>
            <a:r>
              <a:rPr lang="en-US" dirty="0"/>
              <a:t> </a:t>
            </a:r>
            <a:r>
              <a:rPr lang="en-US" dirty="0" err="1"/>
              <a:t>ra</a:t>
            </a:r>
            <a:r>
              <a:rPr lang="en-US" dirty="0"/>
              <a:t> </a:t>
            </a:r>
            <a:r>
              <a:rPr lang="en-US" dirty="0" err="1"/>
              <a:t>còn</a:t>
            </a:r>
            <a:r>
              <a:rPr lang="en-US" dirty="0"/>
              <a:t> </a:t>
            </a:r>
            <a:r>
              <a:rPr lang="en-US" dirty="0" err="1"/>
              <a:t>đánh</a:t>
            </a:r>
            <a:r>
              <a:rPr lang="en-US" dirty="0"/>
              <a:t> </a:t>
            </a:r>
            <a:r>
              <a:rPr lang="en-US" dirty="0" err="1"/>
              <a:t>giá</a:t>
            </a:r>
            <a:r>
              <a:rPr lang="en-US" dirty="0"/>
              <a:t> qua </a:t>
            </a:r>
            <a:r>
              <a:rPr lang="en-US" dirty="0" err="1"/>
              <a:t>một</a:t>
            </a:r>
            <a:r>
              <a:rPr lang="en-US" dirty="0"/>
              <a:t> </a:t>
            </a:r>
            <a:r>
              <a:rPr lang="en-US" dirty="0" err="1"/>
              <a:t>số</a:t>
            </a:r>
            <a:r>
              <a:rPr lang="en-US" dirty="0"/>
              <a:t> </a:t>
            </a:r>
            <a:r>
              <a:rPr lang="en-US" dirty="0" err="1"/>
              <a:t>tiêu</a:t>
            </a:r>
            <a:r>
              <a:rPr lang="en-US" dirty="0"/>
              <a:t> </a:t>
            </a:r>
            <a:r>
              <a:rPr lang="en-US" dirty="0" err="1"/>
              <a:t>chí</a:t>
            </a:r>
            <a:r>
              <a:rPr lang="en-US" dirty="0"/>
              <a:t>:	</a:t>
            </a:r>
          </a:p>
          <a:p>
            <a:pPr marL="228600" indent="-228600">
              <a:buFontTx/>
              <a:buAutoNum type="arabicPeriod"/>
            </a:pPr>
            <a:r>
              <a:rPr lang="vi-VN" sz="1200" i="1" kern="1200" dirty="0">
                <a:solidFill>
                  <a:schemeClr val="tx1"/>
                </a:solidFill>
                <a:effectLst/>
                <a:latin typeface="+mn-lt"/>
                <a:ea typeface="+mn-ea"/>
                <a:cs typeface="+mn-cs"/>
              </a:rPr>
              <a:t>Về trực quan hóa dữ liệu: </a:t>
            </a:r>
            <a:r>
              <a:rPr lang="vi-VN" sz="1200" i="0" kern="1200" dirty="0">
                <a:solidFill>
                  <a:schemeClr val="tx1"/>
                </a:solidFill>
                <a:effectLst/>
                <a:latin typeface="+mn-lt"/>
                <a:ea typeface="+mn-ea"/>
                <a:cs typeface="+mn-cs"/>
              </a:rPr>
              <a:t>Hiện tại C9js đã hỗ trợ trực quan hóa dữ liệu người dùng</a:t>
            </a:r>
            <a:br>
              <a:rPr lang="vi-VN" sz="1200" i="0" kern="1200" dirty="0">
                <a:solidFill>
                  <a:schemeClr val="tx1"/>
                </a:solidFill>
                <a:effectLst/>
                <a:latin typeface="+mn-lt"/>
                <a:ea typeface="+mn-ea"/>
                <a:cs typeface="+mn-cs"/>
              </a:rPr>
            </a:br>
            <a:r>
              <a:rPr lang="vi-VN" sz="1200" i="0" kern="1200" dirty="0">
                <a:solidFill>
                  <a:schemeClr val="tx1"/>
                </a:solidFill>
                <a:effectLst/>
                <a:latin typeface="+mn-lt"/>
                <a:ea typeface="+mn-ea"/>
                <a:cs typeface="+mn-cs"/>
              </a:rPr>
              <a:t>(từ tập tin bên ngoài hoặc dữ liệu nhập tay) thành các dạng biểu đồ: cột, đường,</a:t>
            </a:r>
            <a:br>
              <a:rPr lang="vi-VN" sz="1200" i="0" kern="1200" dirty="0">
                <a:solidFill>
                  <a:schemeClr val="tx1"/>
                </a:solidFill>
                <a:effectLst/>
                <a:latin typeface="+mn-lt"/>
                <a:ea typeface="+mn-ea"/>
                <a:cs typeface="+mn-cs"/>
              </a:rPr>
            </a:br>
            <a:r>
              <a:rPr lang="vi-VN" sz="1200" i="0" kern="1200" dirty="0">
                <a:solidFill>
                  <a:schemeClr val="tx1"/>
                </a:solidFill>
                <a:effectLst/>
                <a:latin typeface="+mn-lt"/>
                <a:ea typeface="+mn-ea"/>
                <a:cs typeface="+mn-cs"/>
              </a:rPr>
              <a:t>vùng, tròn, bánh rán, thời gian; và dạng bản đồ với các tùy chỉnh cực kì đa dạng,</a:t>
            </a:r>
            <a:br>
              <a:rPr lang="vi-VN" sz="1200" i="0" kern="1200" dirty="0">
                <a:solidFill>
                  <a:schemeClr val="tx1"/>
                </a:solidFill>
                <a:effectLst/>
                <a:latin typeface="+mn-lt"/>
                <a:ea typeface="+mn-ea"/>
                <a:cs typeface="+mn-cs"/>
              </a:rPr>
            </a:br>
            <a:r>
              <a:rPr lang="vi-VN" sz="1200" i="0" kern="1200" dirty="0">
                <a:solidFill>
                  <a:schemeClr val="tx1"/>
                </a:solidFill>
                <a:effectLst/>
                <a:latin typeface="+mn-lt"/>
                <a:ea typeface="+mn-ea"/>
                <a:cs typeface="+mn-cs"/>
              </a:rPr>
              <a:t>phong phú. Ngoài ra cũng hỗ trợ tương tác trên các biểu đồ, bản đồ, qua đó theo</a:t>
            </a:r>
            <a:br>
              <a:rPr lang="vi-VN" sz="1200" i="0" kern="1200" dirty="0">
                <a:solidFill>
                  <a:schemeClr val="tx1"/>
                </a:solidFill>
                <a:effectLst/>
                <a:latin typeface="+mn-lt"/>
                <a:ea typeface="+mn-ea"/>
                <a:cs typeface="+mn-cs"/>
              </a:rPr>
            </a:br>
            <a:r>
              <a:rPr lang="vi-VN" sz="1200" i="0" kern="1200" dirty="0">
                <a:solidFill>
                  <a:schemeClr val="tx1"/>
                </a:solidFill>
                <a:effectLst/>
                <a:latin typeface="+mn-lt"/>
                <a:ea typeface="+mn-ea"/>
                <a:cs typeface="+mn-cs"/>
              </a:rPr>
              <a:t>dõi, tìm ra được xu hướng, sở thích của người dùng.</a:t>
            </a:r>
            <a:endParaRPr lang="en-US" sz="1200" i="0" kern="1200" dirty="0">
              <a:solidFill>
                <a:schemeClr val="tx1"/>
              </a:solidFill>
              <a:effectLst/>
              <a:latin typeface="+mn-lt"/>
              <a:ea typeface="+mn-ea"/>
              <a:cs typeface="+mn-cs"/>
            </a:endParaRPr>
          </a:p>
          <a:p>
            <a:pPr marL="228600" indent="-228600">
              <a:buFontTx/>
              <a:buAutoNum type="arabicPeriod"/>
            </a:pPr>
            <a:r>
              <a:rPr lang="vi-VN" sz="1200" i="1" kern="1200" dirty="0">
                <a:solidFill>
                  <a:schemeClr val="tx1"/>
                </a:solidFill>
                <a:effectLst/>
                <a:latin typeface="+mn-lt"/>
                <a:ea typeface="+mn-ea"/>
                <a:cs typeface="+mn-cs"/>
              </a:rPr>
              <a:t>Về vấn đề viết mã: </a:t>
            </a:r>
            <a:r>
              <a:rPr lang="vi-VN" sz="1200" i="0" kern="1200" dirty="0">
                <a:solidFill>
                  <a:schemeClr val="tx1"/>
                </a:solidFill>
                <a:effectLst/>
                <a:latin typeface="+mn-lt"/>
                <a:ea typeface="+mn-ea"/>
                <a:cs typeface="+mn-cs"/>
              </a:rPr>
              <a:t>C9js là một thư viện mã nguồn mở, hướng đến cộng đồng, các</a:t>
            </a:r>
            <a:br>
              <a:rPr lang="vi-VN" sz="1200" i="0" kern="1200" dirty="0">
                <a:solidFill>
                  <a:schemeClr val="tx1"/>
                </a:solidFill>
                <a:effectLst/>
                <a:latin typeface="+mn-lt"/>
                <a:ea typeface="+mn-ea"/>
                <a:cs typeface="+mn-cs"/>
              </a:rPr>
            </a:br>
            <a:r>
              <a:rPr lang="vi-VN" sz="1200" i="0" kern="1200" dirty="0">
                <a:solidFill>
                  <a:schemeClr val="tx1"/>
                </a:solidFill>
                <a:effectLst/>
                <a:latin typeface="+mn-lt"/>
                <a:ea typeface="+mn-ea"/>
                <a:cs typeface="+mn-cs"/>
              </a:rPr>
              <a:t>công nghệ (D3.js, OpenLayers 3) được sử dụng cũng hoàn toàn là mã nguồn mở,</a:t>
            </a:r>
            <a:br>
              <a:rPr lang="vi-VN" sz="1200" i="0" kern="1200" dirty="0">
                <a:solidFill>
                  <a:schemeClr val="tx1"/>
                </a:solidFill>
                <a:effectLst/>
                <a:latin typeface="+mn-lt"/>
                <a:ea typeface="+mn-ea"/>
                <a:cs typeface="+mn-cs"/>
              </a:rPr>
            </a:br>
            <a:r>
              <a:rPr lang="vi-VN" sz="1200" i="0" kern="1200" dirty="0">
                <a:solidFill>
                  <a:schemeClr val="tx1"/>
                </a:solidFill>
                <a:effectLst/>
                <a:latin typeface="+mn-lt"/>
                <a:ea typeface="+mn-ea"/>
                <a:cs typeface="+mn-cs"/>
              </a:rPr>
              <a:t>từ đó các nhà phát triển khác nhau có thể hiểu được mã nguồn và đóng góp phát</a:t>
            </a:r>
            <a:br>
              <a:rPr lang="vi-VN" sz="1200" i="0" kern="1200" dirty="0">
                <a:solidFill>
                  <a:schemeClr val="tx1"/>
                </a:solidFill>
                <a:effectLst/>
                <a:latin typeface="+mn-lt"/>
                <a:ea typeface="+mn-ea"/>
                <a:cs typeface="+mn-cs"/>
              </a:rPr>
            </a:br>
            <a:r>
              <a:rPr lang="vi-VN" sz="1200" i="0" kern="1200" dirty="0">
                <a:solidFill>
                  <a:schemeClr val="tx1"/>
                </a:solidFill>
                <a:effectLst/>
                <a:latin typeface="+mn-lt"/>
                <a:ea typeface="+mn-ea"/>
                <a:cs typeface="+mn-cs"/>
              </a:rPr>
              <a:t>triển thư viện hơn. Bên cạnh đó, C9js tuân theo kiến trúc </a:t>
            </a:r>
            <a:r>
              <a:rPr lang="vi-VN" sz="1200" i="1" kern="1200" dirty="0">
                <a:solidFill>
                  <a:schemeClr val="tx1"/>
                </a:solidFill>
                <a:effectLst/>
                <a:latin typeface="+mn-lt"/>
                <a:ea typeface="+mn-ea"/>
                <a:cs typeface="+mn-cs"/>
              </a:rPr>
              <a:t>component-based</a:t>
            </a:r>
            <a:r>
              <a:rPr lang="vi-VN" sz="1200" i="0" kern="1200" dirty="0">
                <a:solidFill>
                  <a:schemeClr val="tx1"/>
                </a:solidFill>
                <a:effectLst/>
                <a:latin typeface="+mn-lt"/>
                <a:ea typeface="+mn-ea"/>
                <a:cs typeface="+mn-cs"/>
              </a:rPr>
              <a:t>, do đó</a:t>
            </a:r>
            <a:br>
              <a:rPr lang="vi-VN" sz="1200" i="0" kern="1200" dirty="0">
                <a:solidFill>
                  <a:schemeClr val="tx1"/>
                </a:solidFill>
                <a:effectLst/>
                <a:latin typeface="+mn-lt"/>
                <a:ea typeface="+mn-ea"/>
                <a:cs typeface="+mn-cs"/>
              </a:rPr>
            </a:br>
            <a:r>
              <a:rPr lang="vi-VN" sz="1200" i="0" kern="1200" dirty="0">
                <a:solidFill>
                  <a:schemeClr val="tx1"/>
                </a:solidFill>
                <a:effectLst/>
                <a:latin typeface="+mn-lt"/>
                <a:ea typeface="+mn-ea"/>
                <a:cs typeface="+mn-cs"/>
              </a:rPr>
              <a:t>có thể dễ dàng mở rộng thêm các thành phần khác nhau như là biểu đồ công tơ</a:t>
            </a:r>
            <a:br>
              <a:rPr lang="vi-VN" sz="1200" i="0" kern="1200" dirty="0">
                <a:solidFill>
                  <a:schemeClr val="tx1"/>
                </a:solidFill>
                <a:effectLst/>
                <a:latin typeface="+mn-lt"/>
                <a:ea typeface="+mn-ea"/>
                <a:cs typeface="+mn-cs"/>
              </a:rPr>
            </a:br>
            <a:r>
              <a:rPr lang="vi-VN" sz="1200" i="0" kern="1200" dirty="0">
                <a:solidFill>
                  <a:schemeClr val="tx1"/>
                </a:solidFill>
                <a:effectLst/>
                <a:latin typeface="+mn-lt"/>
                <a:ea typeface="+mn-ea"/>
                <a:cs typeface="+mn-cs"/>
              </a:rPr>
              <a:t>mét (</a:t>
            </a:r>
            <a:r>
              <a:rPr lang="vi-VN" sz="1200" i="1" kern="1200" dirty="0">
                <a:solidFill>
                  <a:schemeClr val="tx1"/>
                </a:solidFill>
                <a:effectLst/>
                <a:latin typeface="+mn-lt"/>
                <a:ea typeface="+mn-ea"/>
                <a:cs typeface="+mn-cs"/>
              </a:rPr>
              <a:t>gauge</a:t>
            </a:r>
            <a:r>
              <a:rPr lang="vi-VN" sz="1200" i="0" kern="1200" dirty="0">
                <a:solidFill>
                  <a:schemeClr val="tx1"/>
                </a:solidFill>
                <a:effectLst/>
                <a:latin typeface="+mn-lt"/>
                <a:ea typeface="+mn-ea"/>
                <a:cs typeface="+mn-cs"/>
              </a:rPr>
              <a:t>), biểu đồ phân tán (</a:t>
            </a:r>
            <a:r>
              <a:rPr lang="vi-VN" sz="1200" i="1" kern="1200" dirty="0">
                <a:solidFill>
                  <a:schemeClr val="tx1"/>
                </a:solidFill>
                <a:effectLst/>
                <a:latin typeface="+mn-lt"/>
                <a:ea typeface="+mn-ea"/>
                <a:cs typeface="+mn-cs"/>
              </a:rPr>
              <a:t>scatter plot</a:t>
            </a:r>
            <a:r>
              <a:rPr lang="vi-VN" sz="1200" i="0" kern="1200" dirty="0">
                <a:solidFill>
                  <a:schemeClr val="tx1"/>
                </a:solidFill>
                <a:effectLst/>
                <a:latin typeface="+mn-lt"/>
                <a:ea typeface="+mn-ea"/>
                <a:cs typeface="+mn-cs"/>
              </a:rPr>
              <a:t>),</a:t>
            </a:r>
            <a:endParaRPr lang="en-US" sz="1200" i="0" kern="1200" dirty="0">
              <a:solidFill>
                <a:schemeClr val="tx1"/>
              </a:solidFill>
              <a:effectLst/>
              <a:latin typeface="+mn-lt"/>
              <a:ea typeface="+mn-ea"/>
              <a:cs typeface="+mn-cs"/>
            </a:endParaRPr>
          </a:p>
          <a:p>
            <a:pPr marL="228600" indent="-228600">
              <a:buFontTx/>
              <a:buAutoNum type="arabicPeriod"/>
            </a:pPr>
            <a:r>
              <a:rPr lang="vi-VN" sz="1200" i="1" kern="1200" dirty="0">
                <a:solidFill>
                  <a:schemeClr val="tx1"/>
                </a:solidFill>
                <a:effectLst/>
                <a:latin typeface="+mn-lt"/>
                <a:ea typeface="+mn-ea"/>
                <a:cs typeface="+mn-cs"/>
              </a:rPr>
              <a:t>Về số lượng mã viết ra: </a:t>
            </a:r>
            <a:r>
              <a:rPr lang="vi-VN" sz="1200" i="0" kern="1200" dirty="0">
                <a:solidFill>
                  <a:schemeClr val="tx1"/>
                </a:solidFill>
                <a:effectLst/>
                <a:latin typeface="+mn-lt"/>
                <a:ea typeface="+mn-ea"/>
                <a:cs typeface="+mn-cs"/>
              </a:rPr>
              <a:t>Dễ dàng thấy được khi dùng C9js, người dùng viết ra số</a:t>
            </a:r>
            <a:br>
              <a:rPr lang="vi-VN" sz="1200" i="0" kern="1200" dirty="0">
                <a:solidFill>
                  <a:schemeClr val="tx1"/>
                </a:solidFill>
                <a:effectLst/>
                <a:latin typeface="+mn-lt"/>
                <a:ea typeface="+mn-ea"/>
                <a:cs typeface="+mn-cs"/>
              </a:rPr>
            </a:br>
            <a:r>
              <a:rPr lang="vi-VN" sz="1200" i="0" kern="1200" dirty="0">
                <a:solidFill>
                  <a:schemeClr val="tx1"/>
                </a:solidFill>
                <a:effectLst/>
                <a:latin typeface="+mn-lt"/>
                <a:ea typeface="+mn-ea"/>
                <a:cs typeface="+mn-cs"/>
              </a:rPr>
              <a:t>dòng mã ít hơn rất nhiều so với các công nghệ đã dùng ban đầu, không chỉ giúp rút</a:t>
            </a:r>
            <a:br>
              <a:rPr lang="vi-VN" sz="1200" i="0" kern="1200" dirty="0">
                <a:solidFill>
                  <a:schemeClr val="tx1"/>
                </a:solidFill>
                <a:effectLst/>
                <a:latin typeface="+mn-lt"/>
                <a:ea typeface="+mn-ea"/>
                <a:cs typeface="+mn-cs"/>
              </a:rPr>
            </a:br>
            <a:r>
              <a:rPr lang="vi-VN" sz="1200" i="0" kern="1200" dirty="0">
                <a:solidFill>
                  <a:schemeClr val="tx1"/>
                </a:solidFill>
                <a:effectLst/>
                <a:latin typeface="+mn-lt"/>
                <a:ea typeface="+mn-ea"/>
                <a:cs typeface="+mn-cs"/>
              </a:rPr>
              <a:t>ngắn thời gian lập trình cho các lập trình viên, mà còn có thể dễ dàng giúp người</a:t>
            </a:r>
            <a:br>
              <a:rPr lang="vi-VN" sz="1200" i="0" kern="1200" dirty="0">
                <a:solidFill>
                  <a:schemeClr val="tx1"/>
                </a:solidFill>
                <a:effectLst/>
                <a:latin typeface="+mn-lt"/>
                <a:ea typeface="+mn-ea"/>
                <a:cs typeface="+mn-cs"/>
              </a:rPr>
            </a:br>
            <a:r>
              <a:rPr lang="vi-VN" sz="1200" i="0" kern="1200" dirty="0">
                <a:solidFill>
                  <a:schemeClr val="tx1"/>
                </a:solidFill>
                <a:effectLst/>
                <a:latin typeface="+mn-lt"/>
                <a:ea typeface="+mn-ea"/>
                <a:cs typeface="+mn-cs"/>
              </a:rPr>
              <a:t>dùng trực quan dữ liệu nếu họ không biết về D3.js, Openlayers 3. Có thể tham khảo</a:t>
            </a:r>
            <a:br>
              <a:rPr lang="vi-VN" sz="1200" i="0" kern="1200" dirty="0">
                <a:solidFill>
                  <a:schemeClr val="tx1"/>
                </a:solidFill>
                <a:effectLst/>
                <a:latin typeface="+mn-lt"/>
                <a:ea typeface="+mn-ea"/>
                <a:cs typeface="+mn-cs"/>
              </a:rPr>
            </a:br>
            <a:r>
              <a:rPr lang="vi-VN" sz="1200" i="0" kern="1200" dirty="0">
                <a:solidFill>
                  <a:schemeClr val="tx1"/>
                </a:solidFill>
                <a:effectLst/>
                <a:latin typeface="+mn-lt"/>
                <a:ea typeface="+mn-ea"/>
                <a:cs typeface="+mn-cs"/>
              </a:rPr>
              <a:t>số lượng dòng mã viết ra thông qua việc tạo ra một biểu đồ cột đơn giản từ hai</a:t>
            </a:r>
            <a:br>
              <a:rPr lang="vi-VN" sz="1200" i="0" kern="1200" dirty="0">
                <a:solidFill>
                  <a:schemeClr val="tx1"/>
                </a:solidFill>
                <a:effectLst/>
                <a:latin typeface="+mn-lt"/>
                <a:ea typeface="+mn-ea"/>
                <a:cs typeface="+mn-cs"/>
              </a:rPr>
            </a:br>
            <a:r>
              <a:rPr lang="vi-VN" sz="1200" i="0" kern="1200" dirty="0">
                <a:solidFill>
                  <a:schemeClr val="tx1"/>
                </a:solidFill>
                <a:effectLst/>
                <a:latin typeface="+mn-lt"/>
                <a:ea typeface="+mn-ea"/>
                <a:cs typeface="+mn-cs"/>
              </a:rPr>
              <a:t>nguồn sau:</a:t>
            </a:r>
            <a:br>
              <a:rPr lang="vi-VN" sz="1200" i="0" kern="1200" dirty="0">
                <a:solidFill>
                  <a:schemeClr val="tx1"/>
                </a:solidFill>
                <a:effectLst/>
                <a:latin typeface="+mn-lt"/>
                <a:ea typeface="+mn-ea"/>
                <a:cs typeface="+mn-cs"/>
              </a:rPr>
            </a:br>
            <a:r>
              <a:rPr lang="vi-VN" sz="1200" i="0" kern="1200" dirty="0">
                <a:solidFill>
                  <a:schemeClr val="tx1"/>
                </a:solidFill>
                <a:effectLst/>
                <a:latin typeface="+mn-lt"/>
                <a:ea typeface="+mn-ea"/>
                <a:cs typeface="+mn-cs"/>
              </a:rPr>
              <a:t> </a:t>
            </a:r>
            <a:r>
              <a:rPr lang="vi-VN" sz="1200" i="1" kern="1200" dirty="0">
                <a:solidFill>
                  <a:schemeClr val="tx1"/>
                </a:solidFill>
                <a:effectLst/>
                <a:latin typeface="+mn-lt"/>
                <a:ea typeface="+mn-ea"/>
                <a:cs typeface="+mn-cs"/>
              </a:rPr>
              <a:t>C9js: </a:t>
            </a:r>
            <a:r>
              <a:rPr lang="vi-VN" sz="1200" i="0" kern="1200" dirty="0">
                <a:solidFill>
                  <a:schemeClr val="tx1"/>
                </a:solidFill>
                <a:effectLst/>
                <a:latin typeface="+mn-lt"/>
                <a:ea typeface="+mn-ea"/>
                <a:cs typeface="+mn-cs"/>
              </a:rPr>
              <a:t>http://c9js.me/samples/bar_chart/single_bar_chart.html</a:t>
            </a:r>
            <a:br>
              <a:rPr lang="vi-VN" sz="1200" i="0" kern="1200" dirty="0">
                <a:solidFill>
                  <a:schemeClr val="tx1"/>
                </a:solidFill>
                <a:effectLst/>
                <a:latin typeface="+mn-lt"/>
                <a:ea typeface="+mn-ea"/>
                <a:cs typeface="+mn-cs"/>
              </a:rPr>
            </a:br>
            <a:r>
              <a:rPr lang="vi-VN" sz="1200" i="0" kern="1200" dirty="0">
                <a:solidFill>
                  <a:schemeClr val="tx1"/>
                </a:solidFill>
                <a:effectLst/>
                <a:latin typeface="+mn-lt"/>
                <a:ea typeface="+mn-ea"/>
                <a:cs typeface="+mn-cs"/>
              </a:rPr>
              <a:t> </a:t>
            </a:r>
            <a:r>
              <a:rPr lang="vi-VN" sz="1200" i="1" kern="1200" dirty="0">
                <a:solidFill>
                  <a:schemeClr val="tx1"/>
                </a:solidFill>
                <a:effectLst/>
                <a:latin typeface="+mn-lt"/>
                <a:ea typeface="+mn-ea"/>
                <a:cs typeface="+mn-cs"/>
              </a:rPr>
              <a:t>Viết từ D3.js: </a:t>
            </a:r>
            <a:r>
              <a:rPr lang="vi-VN" sz="1200" i="0" kern="1200" dirty="0">
                <a:solidFill>
                  <a:schemeClr val="tx1"/>
                </a:solidFill>
                <a:effectLst/>
                <a:latin typeface="+mn-lt"/>
                <a:ea typeface="+mn-ea"/>
                <a:cs typeface="+mn-cs"/>
              </a:rPr>
              <a:t>https://bl.ocks.org/mbostock/3885304</a:t>
            </a:r>
            <a:endParaRPr lang="en-US" sz="1200" i="0" kern="1200" dirty="0">
              <a:solidFill>
                <a:schemeClr val="tx1"/>
              </a:solidFill>
              <a:effectLst/>
              <a:latin typeface="+mn-lt"/>
              <a:ea typeface="+mn-ea"/>
              <a:cs typeface="+mn-cs"/>
            </a:endParaRPr>
          </a:p>
          <a:p>
            <a:pPr marL="228600" indent="-228600">
              <a:buFontTx/>
              <a:buAutoNum type="arabicPeriod"/>
            </a:pPr>
            <a:r>
              <a:rPr lang="vi-VN" sz="1200" i="1" kern="1200" dirty="0">
                <a:solidFill>
                  <a:schemeClr val="tx1"/>
                </a:solidFill>
                <a:effectLst/>
                <a:latin typeface="+mn-lt"/>
                <a:ea typeface="+mn-ea"/>
                <a:cs typeface="+mn-cs"/>
              </a:rPr>
              <a:t>Về môi trường phát triển: </a:t>
            </a:r>
            <a:r>
              <a:rPr lang="vi-VN" sz="1200" i="0" kern="1200" dirty="0">
                <a:solidFill>
                  <a:schemeClr val="tx1"/>
                </a:solidFill>
                <a:effectLst/>
                <a:latin typeface="+mn-lt"/>
                <a:ea typeface="+mn-ea"/>
                <a:cs typeface="+mn-cs"/>
              </a:rPr>
              <a:t>C9js được phát triển theo phương pháp tích hợp liên tục</a:t>
            </a:r>
            <a:br>
              <a:rPr lang="vi-VN" sz="1200" i="0" kern="1200" dirty="0">
                <a:solidFill>
                  <a:schemeClr val="tx1"/>
                </a:solidFill>
                <a:effectLst/>
                <a:latin typeface="+mn-lt"/>
                <a:ea typeface="+mn-ea"/>
                <a:cs typeface="+mn-cs"/>
              </a:rPr>
            </a:br>
            <a:r>
              <a:rPr lang="vi-VN" sz="1200" i="0" kern="1200" dirty="0">
                <a:solidFill>
                  <a:schemeClr val="tx1"/>
                </a:solidFill>
                <a:effectLst/>
                <a:latin typeface="+mn-lt"/>
                <a:ea typeface="+mn-ea"/>
                <a:cs typeface="+mn-cs"/>
              </a:rPr>
              <a:t>kết hợp với phát triển theo hướng kiểm thử và chuyển giao liên tục với sự hỗ trợ</a:t>
            </a:r>
            <a:br>
              <a:rPr lang="vi-VN" sz="1200" i="0" kern="1200" dirty="0">
                <a:solidFill>
                  <a:schemeClr val="tx1"/>
                </a:solidFill>
                <a:effectLst/>
                <a:latin typeface="+mn-lt"/>
                <a:ea typeface="+mn-ea"/>
                <a:cs typeface="+mn-cs"/>
              </a:rPr>
            </a:br>
            <a:r>
              <a:rPr lang="vi-VN" sz="1200" i="0" kern="1200" dirty="0">
                <a:solidFill>
                  <a:schemeClr val="tx1"/>
                </a:solidFill>
                <a:effectLst/>
                <a:latin typeface="+mn-lt"/>
                <a:ea typeface="+mn-ea"/>
                <a:cs typeface="+mn-cs"/>
              </a:rPr>
              <a:t>của Travis CI, do đó vấn đề môi trường phát triển, môi trường kiểm thử cũng như</a:t>
            </a:r>
            <a:br>
              <a:rPr lang="vi-VN" sz="1200" i="0" kern="1200" dirty="0">
                <a:solidFill>
                  <a:schemeClr val="tx1"/>
                </a:solidFill>
                <a:effectLst/>
                <a:latin typeface="+mn-lt"/>
                <a:ea typeface="+mn-ea"/>
                <a:cs typeface="+mn-cs"/>
              </a:rPr>
            </a:br>
            <a:r>
              <a:rPr lang="vi-VN" sz="1200" i="0" kern="1200" dirty="0">
                <a:solidFill>
                  <a:schemeClr val="tx1"/>
                </a:solidFill>
                <a:effectLst/>
                <a:latin typeface="+mn-lt"/>
                <a:ea typeface="+mn-ea"/>
                <a:cs typeface="+mn-cs"/>
              </a:rPr>
              <a:t>xuất bản thư viện đều đã sẵn có và để làm tất cả những việc này là hoàn toàn tự</a:t>
            </a:r>
            <a:br>
              <a:rPr lang="vi-VN" sz="1200" i="0" kern="1200" dirty="0">
                <a:solidFill>
                  <a:schemeClr val="tx1"/>
                </a:solidFill>
                <a:effectLst/>
                <a:latin typeface="+mn-lt"/>
                <a:ea typeface="+mn-ea"/>
                <a:cs typeface="+mn-cs"/>
              </a:rPr>
            </a:br>
            <a:r>
              <a:rPr lang="vi-VN" sz="1200" i="0" kern="1200" dirty="0">
                <a:solidFill>
                  <a:schemeClr val="tx1"/>
                </a:solidFill>
                <a:effectLst/>
                <a:latin typeface="+mn-lt"/>
                <a:ea typeface="+mn-ea"/>
                <a:cs typeface="+mn-cs"/>
              </a:rPr>
              <a:t>động, dễ dàng hỗ trợ cho các nhà phát triển hứng thú với C9js để đóng góp phát</a:t>
            </a:r>
            <a:br>
              <a:rPr lang="vi-VN" sz="1200" i="0" kern="1200" dirty="0">
                <a:solidFill>
                  <a:schemeClr val="tx1"/>
                </a:solidFill>
                <a:effectLst/>
                <a:latin typeface="+mn-lt"/>
                <a:ea typeface="+mn-ea"/>
                <a:cs typeface="+mn-cs"/>
              </a:rPr>
            </a:br>
            <a:r>
              <a:rPr lang="vi-VN" sz="1200" i="0" kern="1200" dirty="0">
                <a:solidFill>
                  <a:schemeClr val="tx1"/>
                </a:solidFill>
                <a:effectLst/>
                <a:latin typeface="+mn-lt"/>
                <a:ea typeface="+mn-ea"/>
                <a:cs typeface="+mn-cs"/>
              </a:rPr>
              <a:t>triển thư viện sau này.</a:t>
            </a:r>
            <a:br>
              <a:rPr lang="vi-VN" sz="1200" i="0" kern="1200" dirty="0">
                <a:solidFill>
                  <a:schemeClr val="tx1"/>
                </a:solidFill>
                <a:effectLst/>
                <a:latin typeface="+mn-lt"/>
                <a:ea typeface="+mn-ea"/>
                <a:cs typeface="+mn-cs"/>
              </a:rPr>
            </a:br>
            <a:br>
              <a:rPr lang="vi-VN" sz="1200" i="0" kern="1200" dirty="0">
                <a:solidFill>
                  <a:schemeClr val="tx1"/>
                </a:solidFill>
                <a:effectLst/>
                <a:latin typeface="+mn-lt"/>
                <a:ea typeface="+mn-ea"/>
                <a:cs typeface="+mn-cs"/>
              </a:rPr>
            </a:br>
            <a:br>
              <a:rPr lang="vi-VN" sz="1200" i="0" kern="1200" dirty="0">
                <a:solidFill>
                  <a:schemeClr val="tx1"/>
                </a:solidFill>
                <a:effectLst/>
                <a:latin typeface="+mn-lt"/>
                <a:ea typeface="+mn-ea"/>
                <a:cs typeface="+mn-cs"/>
              </a:rPr>
            </a:br>
            <a:br>
              <a:rPr lang="vi-VN" sz="120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C764A039-19AD-4DF5-B634-06BC8790B25B}" type="slidenum">
              <a:rPr lang="en-US" smtClean="0"/>
              <a:t>16</a:t>
            </a:fld>
            <a:endParaRPr lang="en-US"/>
          </a:p>
        </p:txBody>
      </p:sp>
    </p:spTree>
    <p:extLst>
      <p:ext uri="{BB962C8B-B14F-4D97-AF65-F5344CB8AC3E}">
        <p14:creationId xmlns:p14="http://schemas.microsoft.com/office/powerpoint/2010/main" val="14365714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C764A039-19AD-4DF5-B634-06BC8790B25B}" type="slidenum">
              <a:rPr lang="en-US" smtClean="0"/>
              <a:t>17</a:t>
            </a:fld>
            <a:endParaRPr lang="en-US"/>
          </a:p>
        </p:txBody>
      </p:sp>
    </p:spTree>
    <p:extLst>
      <p:ext uri="{BB962C8B-B14F-4D97-AF65-F5344CB8AC3E}">
        <p14:creationId xmlns:p14="http://schemas.microsoft.com/office/powerpoint/2010/main" val="23454852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342900" indent="-342900">
              <a:buAutoNum type="arabicPeriod"/>
            </a:pPr>
            <a:r>
              <a:rPr lang="vi-VN" dirty="0"/>
              <a:t>Ư</a:t>
            </a:r>
            <a:r>
              <a:rPr lang="en-US" dirty="0"/>
              <a:t>u:</a:t>
            </a:r>
          </a:p>
          <a:p>
            <a:pPr lvl="1"/>
            <a:r>
              <a:rPr lang="en-US" dirty="0"/>
              <a:t>T</a:t>
            </a:r>
            <a:r>
              <a:rPr lang="vi-VN" dirty="0"/>
              <a:t>hư viện được phân phối qua nhiều kênh phổ biến như </a:t>
            </a:r>
            <a:r>
              <a:rPr lang="vi-VN" i="1" dirty="0"/>
              <a:t>npm, bower, GitHub</a:t>
            </a:r>
            <a:r>
              <a:rPr lang="vi-VN" dirty="0"/>
              <a:t>.</a:t>
            </a:r>
            <a:br>
              <a:rPr lang="vi-VN" dirty="0"/>
            </a:br>
            <a:r>
              <a:rPr lang="vi-VN" dirty="0"/>
              <a:t> Hỗ trợ trực quan trên nhiều loại dữ liệu và các đối tượng khác nhau như Chart</a:t>
            </a:r>
            <a:br>
              <a:rPr lang="vi-VN" dirty="0"/>
            </a:br>
            <a:r>
              <a:rPr lang="vi-VN" dirty="0"/>
              <a:t>và Map.</a:t>
            </a:r>
            <a:br>
              <a:rPr lang="vi-VN" dirty="0"/>
            </a:br>
            <a:r>
              <a:rPr lang="vi-VN" dirty="0"/>
              <a:t> Có các tính năng riêng biệt, tạo sự thoải mái và tiện lợi cho các lập trình viên</a:t>
            </a:r>
            <a:br>
              <a:rPr lang="vi-VN" dirty="0"/>
            </a:br>
            <a:r>
              <a:rPr lang="vi-VN" dirty="0"/>
              <a:t>sử dụng thư viện.</a:t>
            </a:r>
            <a:endParaRPr lang="en-US" dirty="0"/>
          </a:p>
        </p:txBody>
      </p:sp>
      <p:sp>
        <p:nvSpPr>
          <p:cNvPr id="4" name="Slide Number Placeholder 3"/>
          <p:cNvSpPr>
            <a:spLocks noGrp="1"/>
          </p:cNvSpPr>
          <p:nvPr>
            <p:ph type="sldNum" sz="quarter" idx="10"/>
          </p:nvPr>
        </p:nvSpPr>
        <p:spPr/>
        <p:txBody>
          <a:bodyPr/>
          <a:lstStyle/>
          <a:p>
            <a:fld id="{C764A039-19AD-4DF5-B634-06BC8790B25B}" type="slidenum">
              <a:rPr lang="en-US" smtClean="0"/>
              <a:t>19</a:t>
            </a:fld>
            <a:endParaRPr lang="en-US"/>
          </a:p>
        </p:txBody>
      </p:sp>
    </p:spTree>
    <p:extLst>
      <p:ext uri="{BB962C8B-B14F-4D97-AF65-F5344CB8AC3E}">
        <p14:creationId xmlns:p14="http://schemas.microsoft.com/office/powerpoint/2010/main" val="4330067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indent="0">
              <a:buNone/>
            </a:pPr>
            <a:r>
              <a:rPr lang="en-US" dirty="0" err="1"/>
              <a:t>Nh</a:t>
            </a:r>
            <a:r>
              <a:rPr lang="vi-VN" dirty="0"/>
              <a:t>ư</a:t>
            </a:r>
            <a:r>
              <a:rPr lang="en-US" dirty="0" err="1"/>
              <a:t>ợc</a:t>
            </a:r>
            <a:r>
              <a:rPr lang="en-US" dirty="0"/>
              <a:t>:</a:t>
            </a:r>
          </a:p>
          <a:p>
            <a:r>
              <a:rPr lang="vi-VN" dirty="0"/>
              <a:t>Thành phần tương tác nằm chung với các thành phần Chart, Map nên việc</a:t>
            </a:r>
            <a:br>
              <a:rPr lang="vi-VN" dirty="0"/>
            </a:br>
            <a:r>
              <a:rPr lang="vi-VN" dirty="0"/>
              <a:t>quản lý tương tác giữa các thành phần khó khăn.</a:t>
            </a:r>
            <a:br>
              <a:rPr lang="vi-VN" dirty="0"/>
            </a:br>
            <a:r>
              <a:rPr lang="vi-VN" dirty="0"/>
              <a:t>Unit Testing hiện chỉ đạt khoảng 52%, chưa tạo được sự tin cậy đúng mức cho</a:t>
            </a:r>
            <a:br>
              <a:rPr lang="vi-VN" dirty="0"/>
            </a:br>
            <a:r>
              <a:rPr lang="vi-VN" dirty="0"/>
              <a:t>người dùng</a:t>
            </a:r>
            <a:br>
              <a:rPr lang="vi-VN" dirty="0"/>
            </a:br>
            <a:r>
              <a:rPr lang="vi-VN" dirty="0"/>
              <a:t>Hiện tại đối thành phần Chart chỉ hỗ trợ 5 loại chính, chưa đáp ứng được đủ</a:t>
            </a:r>
            <a:br>
              <a:rPr lang="vi-VN" dirty="0"/>
            </a:br>
            <a:r>
              <a:rPr lang="vi-VN" dirty="0"/>
              <a:t>nhu cầu người dùng.</a:t>
            </a:r>
            <a:br>
              <a:rPr lang="vi-VN" dirty="0"/>
            </a:br>
            <a:r>
              <a:rPr lang="vi-VN" dirty="0"/>
              <a:t> Thành phần Map hiện tại khá rắc rối cho người dùng ban đầu nếu không tìm</a:t>
            </a:r>
            <a:br>
              <a:rPr lang="vi-VN" dirty="0"/>
            </a:br>
            <a:r>
              <a:rPr lang="vi-VN" dirty="0"/>
              <a:t>hiểu kỹ thư viện C9js.</a:t>
            </a:r>
            <a:br>
              <a:rPr lang="vi-VN" dirty="0"/>
            </a:br>
            <a:r>
              <a:rPr lang="vi-VN" dirty="0"/>
              <a:t> Chưa cập nhật đủ tài liệu hướng dẫn về thư viện trên trang chủ C9js.</a:t>
            </a:r>
            <a:br>
              <a:rPr lang="vi-VN" dirty="0"/>
            </a:br>
            <a:br>
              <a:rPr lang="vi-VN" dirty="0"/>
            </a:br>
            <a:endParaRPr lang="en-US" dirty="0"/>
          </a:p>
          <a:p>
            <a:pPr marL="0" indent="0">
              <a:buFontTx/>
              <a:buNone/>
            </a:pPr>
            <a:endParaRPr lang="en-US" dirty="0"/>
          </a:p>
        </p:txBody>
      </p:sp>
      <p:sp>
        <p:nvSpPr>
          <p:cNvPr id="4" name="Slide Number Placeholder 3"/>
          <p:cNvSpPr>
            <a:spLocks noGrp="1"/>
          </p:cNvSpPr>
          <p:nvPr>
            <p:ph type="sldNum" sz="quarter" idx="10"/>
          </p:nvPr>
        </p:nvSpPr>
        <p:spPr/>
        <p:txBody>
          <a:bodyPr/>
          <a:lstStyle/>
          <a:p>
            <a:fld id="{C764A039-19AD-4DF5-B634-06BC8790B25B}" type="slidenum">
              <a:rPr lang="en-US" smtClean="0"/>
              <a:t>20</a:t>
            </a:fld>
            <a:endParaRPr lang="en-US"/>
          </a:p>
        </p:txBody>
      </p:sp>
    </p:spTree>
    <p:extLst>
      <p:ext uri="{BB962C8B-B14F-4D97-AF65-F5344CB8AC3E}">
        <p14:creationId xmlns:p14="http://schemas.microsoft.com/office/powerpoint/2010/main" val="16934902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indent="0">
              <a:buNone/>
            </a:pPr>
            <a:r>
              <a:rPr lang="en-US" dirty="0" err="1"/>
              <a:t>Nh</a:t>
            </a:r>
            <a:r>
              <a:rPr lang="vi-VN" dirty="0"/>
              <a:t>ư</a:t>
            </a:r>
            <a:r>
              <a:rPr lang="en-US" dirty="0" err="1"/>
              <a:t>ợc</a:t>
            </a:r>
            <a:r>
              <a:rPr lang="en-US" dirty="0"/>
              <a:t>:</a:t>
            </a:r>
          </a:p>
          <a:p>
            <a:r>
              <a:rPr lang="vi-VN" dirty="0"/>
              <a:t>Thành phần tương tác nằm chung với các thành phần Chart, Map nên việc</a:t>
            </a:r>
            <a:br>
              <a:rPr lang="vi-VN" dirty="0"/>
            </a:br>
            <a:r>
              <a:rPr lang="vi-VN" dirty="0"/>
              <a:t>quản lý tương tác giữa các thành phần khó khăn.</a:t>
            </a:r>
            <a:br>
              <a:rPr lang="vi-VN" dirty="0"/>
            </a:br>
            <a:r>
              <a:rPr lang="vi-VN" dirty="0"/>
              <a:t>Unit Testing hiện chỉ đạt khoảng 52%, chưa tạo được sự tin cậy đúng mức cho</a:t>
            </a:r>
            <a:br>
              <a:rPr lang="vi-VN" dirty="0"/>
            </a:br>
            <a:r>
              <a:rPr lang="vi-VN" dirty="0"/>
              <a:t>người dùng</a:t>
            </a:r>
            <a:br>
              <a:rPr lang="vi-VN" dirty="0"/>
            </a:br>
            <a:r>
              <a:rPr lang="vi-VN" dirty="0"/>
              <a:t>Hiện tại đối thành phần Chart chỉ hỗ trợ 5 loại chính, chưa đáp ứng được đủ</a:t>
            </a:r>
            <a:br>
              <a:rPr lang="vi-VN" dirty="0"/>
            </a:br>
            <a:r>
              <a:rPr lang="vi-VN" dirty="0"/>
              <a:t>nhu cầu người dùng.</a:t>
            </a:r>
            <a:br>
              <a:rPr lang="vi-VN" dirty="0"/>
            </a:br>
            <a:r>
              <a:rPr lang="vi-VN" dirty="0"/>
              <a:t> Thành phần Map hiện tại khá rắc rối cho người dùng ban đầu nếu không tìm</a:t>
            </a:r>
            <a:br>
              <a:rPr lang="vi-VN" dirty="0"/>
            </a:br>
            <a:r>
              <a:rPr lang="vi-VN" dirty="0"/>
              <a:t>hiểu kỹ thư viện C9js.</a:t>
            </a:r>
            <a:br>
              <a:rPr lang="vi-VN" dirty="0"/>
            </a:br>
            <a:r>
              <a:rPr lang="vi-VN" dirty="0"/>
              <a:t> Chưa cập nhật đủ tài liệu hướng dẫn về thư viện trên trang chủ C9js.</a:t>
            </a:r>
            <a:br>
              <a:rPr lang="vi-VN" dirty="0"/>
            </a:br>
            <a:br>
              <a:rPr lang="vi-VN" dirty="0"/>
            </a:br>
            <a:endParaRPr lang="en-US" dirty="0"/>
          </a:p>
          <a:p>
            <a:pPr marL="0" indent="0">
              <a:buFontTx/>
              <a:buNone/>
            </a:pPr>
            <a:endParaRPr lang="en-US" dirty="0"/>
          </a:p>
        </p:txBody>
      </p:sp>
      <p:sp>
        <p:nvSpPr>
          <p:cNvPr id="4" name="Slide Number Placeholder 3"/>
          <p:cNvSpPr>
            <a:spLocks noGrp="1"/>
          </p:cNvSpPr>
          <p:nvPr>
            <p:ph type="sldNum" sz="quarter" idx="10"/>
          </p:nvPr>
        </p:nvSpPr>
        <p:spPr/>
        <p:txBody>
          <a:bodyPr/>
          <a:lstStyle/>
          <a:p>
            <a:fld id="{C764A039-19AD-4DF5-B634-06BC8790B25B}" type="slidenum">
              <a:rPr lang="en-US" smtClean="0"/>
              <a:t>21</a:t>
            </a:fld>
            <a:endParaRPr lang="en-US"/>
          </a:p>
        </p:txBody>
      </p:sp>
    </p:spTree>
    <p:extLst>
      <p:ext uri="{BB962C8B-B14F-4D97-AF65-F5344CB8AC3E}">
        <p14:creationId xmlns:p14="http://schemas.microsoft.com/office/powerpoint/2010/main" val="32109207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64A039-19AD-4DF5-B634-06BC8790B25B}" type="slidenum">
              <a:rPr lang="en-US" smtClean="0"/>
              <a:t>22</a:t>
            </a:fld>
            <a:endParaRPr lang="en-US"/>
          </a:p>
        </p:txBody>
      </p:sp>
    </p:spTree>
    <p:extLst>
      <p:ext uri="{BB962C8B-B14F-4D97-AF65-F5344CB8AC3E}">
        <p14:creationId xmlns:p14="http://schemas.microsoft.com/office/powerpoint/2010/main" val="3925804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err="1"/>
              <a:t>H</a:t>
            </a:r>
            <a:r>
              <a:rPr lang="en-US" baseline="0" dirty="0" err="1"/>
              <a:t>ình</a:t>
            </a:r>
            <a:r>
              <a:rPr lang="en-US" baseline="0" dirty="0"/>
              <a:t> </a:t>
            </a:r>
            <a:r>
              <a:rPr lang="en-US" baseline="0" dirty="0" err="1"/>
              <a:t>ảnh</a:t>
            </a:r>
            <a:r>
              <a:rPr lang="en-US" baseline="0" dirty="0"/>
              <a:t> </a:t>
            </a:r>
            <a:r>
              <a:rPr lang="en-US" baseline="0" dirty="0" err="1"/>
              <a:t>trực</a:t>
            </a:r>
            <a:r>
              <a:rPr lang="en-US" baseline="0" dirty="0"/>
              <a:t> </a:t>
            </a:r>
            <a:r>
              <a:rPr lang="en-US" baseline="0" dirty="0" err="1"/>
              <a:t>quan</a:t>
            </a:r>
            <a:r>
              <a:rPr lang="en-US" baseline="0" dirty="0"/>
              <a:t> </a:t>
            </a:r>
            <a:r>
              <a:rPr lang="en-US" baseline="0" dirty="0" err="1"/>
              <a:t>giúp</a:t>
            </a:r>
            <a:r>
              <a:rPr lang="en-US" baseline="0" dirty="0"/>
              <a:t> </a:t>
            </a:r>
            <a:r>
              <a:rPr lang="en-US" baseline="0" dirty="0" err="1"/>
              <a:t>kích</a:t>
            </a:r>
            <a:r>
              <a:rPr lang="en-US" baseline="0" dirty="0"/>
              <a:t> </a:t>
            </a:r>
            <a:r>
              <a:rPr lang="en-US" baseline="0" dirty="0" err="1"/>
              <a:t>thích</a:t>
            </a:r>
            <a:r>
              <a:rPr lang="en-US" baseline="0" dirty="0"/>
              <a:t> </a:t>
            </a:r>
            <a:r>
              <a:rPr lang="en-US" baseline="0" dirty="0" err="1"/>
              <a:t>trí</a:t>
            </a:r>
            <a:r>
              <a:rPr lang="en-US" baseline="0" dirty="0"/>
              <a:t> </a:t>
            </a:r>
            <a:r>
              <a:rPr lang="en-US" baseline="0" dirty="0" err="1"/>
              <a:t>tò</a:t>
            </a:r>
            <a:r>
              <a:rPr lang="en-US" baseline="0" dirty="0"/>
              <a:t> </a:t>
            </a:r>
            <a:r>
              <a:rPr lang="en-US" baseline="0" dirty="0" err="1"/>
              <a:t>mò</a:t>
            </a:r>
            <a:r>
              <a:rPr lang="en-US" baseline="0" dirty="0"/>
              <a:t>, </a:t>
            </a:r>
            <a:r>
              <a:rPr lang="en-US" baseline="0" dirty="0" err="1"/>
              <a:t>tạo</a:t>
            </a:r>
            <a:r>
              <a:rPr lang="en-US" baseline="0" dirty="0"/>
              <a:t> </a:t>
            </a:r>
            <a:r>
              <a:rPr lang="en-US" baseline="0" dirty="0" err="1"/>
              <a:t>sự</a:t>
            </a:r>
            <a:r>
              <a:rPr lang="en-US" baseline="0" dirty="0"/>
              <a:t> </a:t>
            </a:r>
            <a:r>
              <a:rPr lang="en-US" baseline="0" dirty="0" err="1"/>
              <a:t>hứng</a:t>
            </a:r>
            <a:r>
              <a:rPr lang="en-US" baseline="0" dirty="0"/>
              <a:t> </a:t>
            </a:r>
            <a:r>
              <a:rPr lang="en-US" baseline="0" dirty="0" err="1"/>
              <a:t>thú</a:t>
            </a:r>
            <a:r>
              <a:rPr lang="en-US" baseline="0" dirty="0"/>
              <a:t>, </a:t>
            </a:r>
            <a:r>
              <a:rPr lang="en-US" baseline="0" dirty="0" err="1"/>
              <a:t>cảm</a:t>
            </a:r>
            <a:r>
              <a:rPr lang="en-US" baseline="0" dirty="0"/>
              <a:t> </a:t>
            </a:r>
            <a:r>
              <a:rPr lang="en-US" baseline="0" dirty="0" err="1"/>
              <a:t>xúc</a:t>
            </a:r>
            <a:r>
              <a:rPr lang="en-US" baseline="0" dirty="0"/>
              <a:t> </a:t>
            </a:r>
            <a:r>
              <a:rPr lang="en-US" baseline="0" dirty="0" err="1"/>
              <a:t>cho</a:t>
            </a:r>
            <a:r>
              <a:rPr lang="en-US" baseline="0" dirty="0"/>
              <a:t> </a:t>
            </a:r>
            <a:r>
              <a:rPr lang="en-US" baseline="0" dirty="0" err="1"/>
              <a:t>người</a:t>
            </a:r>
            <a:r>
              <a:rPr lang="en-US" baseline="0" dirty="0"/>
              <a:t> </a:t>
            </a:r>
            <a:r>
              <a:rPr lang="en-US" baseline="0" dirty="0" err="1"/>
              <a:t>xem</a:t>
            </a:r>
            <a:r>
              <a:rPr lang="en-US" baseline="0" dirty="0"/>
              <a:t>. </a:t>
            </a:r>
            <a:r>
              <a:rPr lang="en-US" baseline="0" dirty="0" err="1"/>
              <a:t>Ngoài</a:t>
            </a:r>
            <a:r>
              <a:rPr lang="en-US" baseline="0" dirty="0"/>
              <a:t> </a:t>
            </a:r>
            <a:r>
              <a:rPr lang="en-US" baseline="0" dirty="0" err="1"/>
              <a:t>ra</a:t>
            </a:r>
            <a:r>
              <a:rPr lang="en-US" baseline="0" dirty="0"/>
              <a:t> </a:t>
            </a:r>
            <a:r>
              <a:rPr lang="en-US" baseline="0" dirty="0" err="1"/>
              <a:t>hình</a:t>
            </a:r>
            <a:r>
              <a:rPr lang="en-US" baseline="0" dirty="0"/>
              <a:t> </a:t>
            </a:r>
            <a:r>
              <a:rPr lang="en-US" baseline="0" dirty="0" err="1"/>
              <a:t>ảnh</a:t>
            </a:r>
            <a:r>
              <a:rPr lang="en-US" baseline="0" dirty="0"/>
              <a:t> </a:t>
            </a:r>
            <a:r>
              <a:rPr lang="en-US" baseline="0" dirty="0" err="1"/>
              <a:t>trực</a:t>
            </a:r>
            <a:r>
              <a:rPr lang="en-US" baseline="0" dirty="0"/>
              <a:t> </a:t>
            </a:r>
            <a:r>
              <a:rPr lang="en-US" baseline="0" dirty="0" err="1"/>
              <a:t>quan</a:t>
            </a:r>
            <a:r>
              <a:rPr lang="en-US" baseline="0" dirty="0"/>
              <a:t> </a:t>
            </a:r>
            <a:r>
              <a:rPr lang="en-US" baseline="0" dirty="0" err="1"/>
              <a:t>còn</a:t>
            </a:r>
            <a:r>
              <a:rPr lang="en-US" baseline="0" dirty="0"/>
              <a:t> </a:t>
            </a:r>
            <a:r>
              <a:rPr lang="en-US" baseline="0" dirty="0" err="1"/>
              <a:t>giúp</a:t>
            </a:r>
            <a:r>
              <a:rPr lang="en-US" baseline="0" dirty="0"/>
              <a:t> </a:t>
            </a:r>
            <a:r>
              <a:rPr lang="en-US" baseline="0" dirty="0" err="1"/>
              <a:t>khắc</a:t>
            </a:r>
            <a:r>
              <a:rPr lang="en-US" baseline="0" dirty="0"/>
              <a:t> </a:t>
            </a:r>
            <a:r>
              <a:rPr lang="en-US" baseline="0" dirty="0" err="1"/>
              <a:t>sâu</a:t>
            </a:r>
            <a:r>
              <a:rPr lang="en-US" baseline="0" dirty="0"/>
              <a:t> </a:t>
            </a:r>
            <a:r>
              <a:rPr lang="en-US" baseline="0" dirty="0" err="1"/>
              <a:t>kiến</a:t>
            </a:r>
            <a:r>
              <a:rPr lang="en-US" baseline="0" dirty="0"/>
              <a:t> </a:t>
            </a:r>
            <a:r>
              <a:rPr lang="en-US" baseline="0" dirty="0" err="1"/>
              <a:t>thức</a:t>
            </a:r>
            <a:r>
              <a:rPr lang="en-US" baseline="0" dirty="0"/>
              <a:t> </a:t>
            </a:r>
            <a:r>
              <a:rPr lang="en-US" baseline="0" dirty="0" err="1"/>
              <a:t>hơn</a:t>
            </a:r>
            <a:r>
              <a:rPr lang="en-US" baseline="0" dirty="0"/>
              <a:t> so </a:t>
            </a:r>
            <a:r>
              <a:rPr lang="en-US" baseline="0" dirty="0" err="1"/>
              <a:t>với</a:t>
            </a:r>
            <a:r>
              <a:rPr lang="en-US" baseline="0" dirty="0"/>
              <a:t> </a:t>
            </a:r>
            <a:r>
              <a:rPr lang="en-US" baseline="0" dirty="0" err="1"/>
              <a:t>ngôn</a:t>
            </a:r>
            <a:r>
              <a:rPr lang="en-US" baseline="0" dirty="0"/>
              <a:t> </a:t>
            </a:r>
            <a:r>
              <a:rPr lang="en-US" baseline="0" dirty="0" err="1"/>
              <a:t>ngữ</a:t>
            </a:r>
            <a:r>
              <a:rPr lang="en-US" baseline="0" dirty="0"/>
              <a:t> </a:t>
            </a:r>
            <a:r>
              <a:rPr lang="en-US" baseline="0" dirty="0" err="1"/>
              <a:t>đơn</a:t>
            </a:r>
            <a:r>
              <a:rPr lang="en-US" baseline="0" dirty="0"/>
              <a:t> </a:t>
            </a:r>
            <a:r>
              <a:rPr lang="en-US" baseline="0" dirty="0" err="1"/>
              <a:t>thuần</a:t>
            </a:r>
            <a:r>
              <a:rPr lang="en-US" baseline="0" dirty="0"/>
              <a:t>. Do </a:t>
            </a:r>
            <a:r>
              <a:rPr lang="en-US" baseline="0" dirty="0" err="1"/>
              <a:t>đó</a:t>
            </a:r>
            <a:r>
              <a:rPr lang="en-US" baseline="0" dirty="0"/>
              <a:t> </a:t>
            </a:r>
            <a:r>
              <a:rPr lang="en-US" baseline="0" dirty="0" err="1"/>
              <a:t>việc</a:t>
            </a:r>
            <a:r>
              <a:rPr lang="en-US" baseline="0" dirty="0"/>
              <a:t> </a:t>
            </a:r>
            <a:r>
              <a:rPr lang="en-US" baseline="0" dirty="0" err="1"/>
              <a:t>sử</a:t>
            </a:r>
            <a:r>
              <a:rPr lang="en-US" baseline="0" dirty="0"/>
              <a:t> </a:t>
            </a:r>
            <a:r>
              <a:rPr lang="en-US" baseline="0" dirty="0" err="1"/>
              <a:t>dụng</a:t>
            </a:r>
            <a:r>
              <a:rPr lang="en-US" baseline="0" dirty="0"/>
              <a:t> </a:t>
            </a:r>
            <a:r>
              <a:rPr lang="en-US" baseline="0" dirty="0" err="1"/>
              <a:t>hình</a:t>
            </a:r>
            <a:r>
              <a:rPr lang="en-US" baseline="0" dirty="0"/>
              <a:t> </a:t>
            </a:r>
            <a:r>
              <a:rPr lang="en-US" baseline="0" dirty="0" err="1"/>
              <a:t>ảnh</a:t>
            </a:r>
            <a:r>
              <a:rPr lang="en-US" baseline="0" dirty="0"/>
              <a:t> </a:t>
            </a:r>
            <a:r>
              <a:rPr lang="en-US" baseline="0" dirty="0" err="1"/>
              <a:t>trực</a:t>
            </a:r>
            <a:r>
              <a:rPr lang="en-US" baseline="0" dirty="0"/>
              <a:t> </a:t>
            </a:r>
            <a:r>
              <a:rPr lang="en-US" baseline="0" dirty="0" err="1"/>
              <a:t>quan</a:t>
            </a:r>
            <a:r>
              <a:rPr lang="en-US" baseline="0" dirty="0"/>
              <a:t> </a:t>
            </a:r>
            <a:r>
              <a:rPr lang="en-US" baseline="0" dirty="0" err="1"/>
              <a:t>có</a:t>
            </a:r>
            <a:r>
              <a:rPr lang="en-US" baseline="0" dirty="0"/>
              <a:t> </a:t>
            </a:r>
            <a:r>
              <a:rPr lang="en-US" baseline="0" dirty="0" err="1"/>
              <a:t>vai</a:t>
            </a:r>
            <a:r>
              <a:rPr lang="en-US" baseline="0" dirty="0"/>
              <a:t> </a:t>
            </a:r>
            <a:r>
              <a:rPr lang="en-US" baseline="0" dirty="0" err="1"/>
              <a:t>trò</a:t>
            </a:r>
            <a:r>
              <a:rPr lang="en-US" baseline="0" dirty="0"/>
              <a:t> </a:t>
            </a:r>
            <a:r>
              <a:rPr lang="en-US" baseline="0" dirty="0" err="1"/>
              <a:t>quan</a:t>
            </a:r>
            <a:r>
              <a:rPr lang="en-US" baseline="0" dirty="0"/>
              <a:t> </a:t>
            </a:r>
            <a:r>
              <a:rPr lang="en-US" baseline="0" dirty="0" err="1"/>
              <a:t>trọng</a:t>
            </a:r>
            <a:r>
              <a:rPr lang="en-US" baseline="0" dirty="0"/>
              <a:t> </a:t>
            </a:r>
            <a:r>
              <a:rPr lang="en-US" baseline="0" dirty="0" err="1"/>
              <a:t>trong</a:t>
            </a:r>
            <a:r>
              <a:rPr lang="en-US" baseline="0" dirty="0"/>
              <a:t> </a:t>
            </a:r>
            <a:r>
              <a:rPr lang="en-US" baseline="0" dirty="0" err="1"/>
              <a:t>việc</a:t>
            </a:r>
            <a:r>
              <a:rPr lang="en-US" baseline="0" dirty="0"/>
              <a:t> </a:t>
            </a:r>
            <a:r>
              <a:rPr lang="en-US" baseline="0" dirty="0" err="1"/>
              <a:t>truyền</a:t>
            </a:r>
            <a:r>
              <a:rPr lang="en-US" baseline="0" dirty="0"/>
              <a:t> </a:t>
            </a:r>
            <a:r>
              <a:rPr lang="en-US" baseline="0" dirty="0" err="1"/>
              <a:t>tải</a:t>
            </a:r>
            <a:r>
              <a:rPr lang="en-US" baseline="0" dirty="0"/>
              <a:t> </a:t>
            </a:r>
            <a:r>
              <a:rPr lang="en-US" baseline="0" dirty="0" err="1"/>
              <a:t>kiến</a:t>
            </a:r>
            <a:r>
              <a:rPr lang="en-US" baseline="0" dirty="0"/>
              <a:t> </a:t>
            </a:r>
            <a:r>
              <a:rPr lang="en-US" baseline="0" dirty="0" err="1"/>
              <a:t>thức</a:t>
            </a:r>
            <a:r>
              <a:rPr lang="en-US" baseline="0" dirty="0"/>
              <a:t>, </a:t>
            </a:r>
            <a:r>
              <a:rPr lang="en-US" baseline="0" dirty="0" err="1"/>
              <a:t>giúp</a:t>
            </a:r>
            <a:r>
              <a:rPr lang="en-US" baseline="0" dirty="0"/>
              <a:t> </a:t>
            </a:r>
            <a:r>
              <a:rPr lang="en-US" baseline="0" dirty="0" err="1"/>
              <a:t>người</a:t>
            </a:r>
            <a:r>
              <a:rPr lang="en-US" baseline="0" dirty="0"/>
              <a:t> </a:t>
            </a:r>
            <a:r>
              <a:rPr lang="en-US" baseline="0" dirty="0" err="1"/>
              <a:t>xem</a:t>
            </a:r>
            <a:r>
              <a:rPr lang="en-US" baseline="0" dirty="0"/>
              <a:t> </a:t>
            </a:r>
            <a:r>
              <a:rPr lang="en-US" baseline="0" dirty="0" err="1"/>
              <a:t>dễ</a:t>
            </a:r>
            <a:r>
              <a:rPr lang="en-US" baseline="0" dirty="0"/>
              <a:t> </a:t>
            </a:r>
            <a:r>
              <a:rPr lang="en-US" baseline="0" dirty="0" err="1"/>
              <a:t>dàng</a:t>
            </a:r>
            <a:r>
              <a:rPr lang="en-US" baseline="0" dirty="0"/>
              <a:t> </a:t>
            </a:r>
            <a:r>
              <a:rPr lang="en-US" baseline="0" dirty="0" err="1"/>
              <a:t>tiếp</a:t>
            </a:r>
            <a:r>
              <a:rPr lang="en-US" baseline="0" dirty="0"/>
              <a:t> </a:t>
            </a:r>
            <a:r>
              <a:rPr lang="en-US" baseline="0" dirty="0" err="1"/>
              <a:t>thu</a:t>
            </a:r>
            <a:r>
              <a:rPr lang="en-US" baseline="0" dirty="0"/>
              <a:t> </a:t>
            </a:r>
            <a:r>
              <a:rPr lang="en-US" baseline="0" dirty="0" err="1"/>
              <a:t>và</a:t>
            </a:r>
            <a:r>
              <a:rPr lang="en-US" baseline="0" dirty="0"/>
              <a:t> </a:t>
            </a:r>
            <a:r>
              <a:rPr lang="en-US" baseline="0" dirty="0" err="1"/>
              <a:t>hiểu</a:t>
            </a:r>
            <a:r>
              <a:rPr lang="en-US" baseline="0" dirty="0"/>
              <a:t> </a:t>
            </a:r>
            <a:r>
              <a:rPr lang="en-US" baseline="0" dirty="0" err="1"/>
              <a:t>được</a:t>
            </a:r>
            <a:r>
              <a:rPr lang="en-US" baseline="0" dirty="0"/>
              <a:t> </a:t>
            </a:r>
            <a:r>
              <a:rPr lang="en-US" baseline="0" dirty="0" err="1"/>
              <a:t>nội</a:t>
            </a:r>
            <a:r>
              <a:rPr lang="en-US" baseline="0" dirty="0"/>
              <a:t> dung. =&gt; </a:t>
            </a:r>
            <a:r>
              <a:rPr lang="en-US" baseline="0" dirty="0" err="1"/>
              <a:t>Ví</a:t>
            </a:r>
            <a:r>
              <a:rPr lang="en-US" baseline="0" dirty="0"/>
              <a:t> </a:t>
            </a:r>
            <a:r>
              <a:rPr lang="en-US" baseline="0" dirty="0" err="1"/>
              <a:t>dụ</a:t>
            </a:r>
            <a:r>
              <a:rPr lang="en-US" baseline="0" dirty="0"/>
              <a:t> slide 6</a:t>
            </a:r>
            <a:endParaRPr lang="en-US" dirty="0"/>
          </a:p>
        </p:txBody>
      </p:sp>
      <p:sp>
        <p:nvSpPr>
          <p:cNvPr id="4" name="Slide Number Placeholder 3"/>
          <p:cNvSpPr>
            <a:spLocks noGrp="1"/>
          </p:cNvSpPr>
          <p:nvPr>
            <p:ph type="sldNum" sz="quarter" idx="10"/>
          </p:nvPr>
        </p:nvSpPr>
        <p:spPr/>
        <p:txBody>
          <a:bodyPr/>
          <a:lstStyle/>
          <a:p>
            <a:fld id="{C764A039-19AD-4DF5-B634-06BC8790B25B}" type="slidenum">
              <a:rPr lang="en-US" smtClean="0"/>
              <a:t>5</a:t>
            </a:fld>
            <a:endParaRPr lang="en-US"/>
          </a:p>
        </p:txBody>
      </p:sp>
    </p:spTree>
    <p:extLst>
      <p:ext uri="{BB962C8B-B14F-4D97-AF65-F5344CB8AC3E}">
        <p14:creationId xmlns:p14="http://schemas.microsoft.com/office/powerpoint/2010/main" val="4213532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87% người dùng Pinterest đã mua sản phẩm thông qua trang mạng xã hội này</a:t>
            </a:r>
          </a:p>
          <a:p>
            <a:pPr fontAlgn="base"/>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Số người đọc các bài báo có hình ảnh cao hơn các bài không có hình ảnh tới 94%</a:t>
            </a:r>
          </a:p>
          <a:p>
            <a:pPr fontAlgn="base"/>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3.5 tỷ bức ảnh trên Instagram được thích mỗi ngày</a:t>
            </a:r>
          </a:p>
          <a:p>
            <a:pPr fontAlgn="base"/>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8 tỷ lượt xem video trên Facebook mỗi ngày</a:t>
            </a:r>
          </a:p>
          <a:p>
            <a:pPr fontAlgn="base"/>
            <a:r>
              <a:rPr lang="vi-VN" sz="1200" b="0" i="0" kern="1200" dirty="0">
                <a:solidFill>
                  <a:schemeClr val="tx1"/>
                </a:solidFill>
                <a:effectLst/>
                <a:latin typeface="+mn-lt"/>
                <a:ea typeface="+mn-ea"/>
                <a:cs typeface="+mn-cs"/>
              </a:rPr>
              <a:t>Hình ảnh truyền tải thông điệp nhanh. Bộ não của chúng ta “bắt” những nội dung hình ảnh tính theo giây. Trong trường hợp nội dung trình bày dưới dạng chữ, bạn sẽ phải mất thời gian để đọc.</a:t>
            </a:r>
            <a:endParaRPr lang="en-US" sz="1200" b="0" i="0" kern="1200" dirty="0">
              <a:solidFill>
                <a:schemeClr val="tx1"/>
              </a:solidFill>
              <a:effectLst/>
              <a:latin typeface="+mn-lt"/>
              <a:ea typeface="+mn-ea"/>
              <a:cs typeface="+mn-cs"/>
            </a:endParaRPr>
          </a:p>
          <a:p>
            <a:endParaRPr lang="en-US" baseline="0" dirty="0"/>
          </a:p>
          <a:p>
            <a:r>
              <a:rPr lang="en-US" baseline="0" dirty="0" err="1"/>
              <a:t>Ngày</a:t>
            </a:r>
            <a:r>
              <a:rPr lang="en-US" baseline="0" dirty="0"/>
              <a:t> nay </a:t>
            </a:r>
            <a:r>
              <a:rPr lang="en-US" baseline="0" dirty="0" err="1"/>
              <a:t>khối</a:t>
            </a:r>
            <a:r>
              <a:rPr lang="en-US" baseline="0" dirty="0"/>
              <a:t> </a:t>
            </a:r>
            <a:r>
              <a:rPr lang="en-US" baseline="0" dirty="0" err="1"/>
              <a:t>lượng</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trong</a:t>
            </a:r>
            <a:r>
              <a:rPr lang="en-US" baseline="0" dirty="0"/>
              <a:t> </a:t>
            </a:r>
            <a:r>
              <a:rPr lang="en-US" baseline="0" dirty="0" err="1"/>
              <a:t>các</a:t>
            </a:r>
            <a:r>
              <a:rPr lang="en-US" baseline="0" dirty="0"/>
              <a:t> </a:t>
            </a:r>
            <a:r>
              <a:rPr lang="en-US" baseline="0" dirty="0" err="1"/>
              <a:t>ứng</a:t>
            </a:r>
            <a:r>
              <a:rPr lang="en-US" baseline="0" dirty="0"/>
              <a:t> </a:t>
            </a:r>
            <a:r>
              <a:rPr lang="en-US" baseline="0" dirty="0" err="1"/>
              <a:t>dụng</a:t>
            </a:r>
            <a:r>
              <a:rPr lang="en-US" baseline="0" dirty="0"/>
              <a:t>, </a:t>
            </a:r>
            <a:r>
              <a:rPr lang="en-US" baseline="0" dirty="0" err="1"/>
              <a:t>dự</a:t>
            </a:r>
            <a:r>
              <a:rPr lang="en-US" baseline="0" dirty="0"/>
              <a:t> </a:t>
            </a:r>
            <a:r>
              <a:rPr lang="en-US" baseline="0" dirty="0" err="1"/>
              <a:t>án</a:t>
            </a:r>
            <a:r>
              <a:rPr lang="en-US" baseline="0" dirty="0"/>
              <a:t> </a:t>
            </a:r>
            <a:r>
              <a:rPr lang="en-US" baseline="0" dirty="0" err="1"/>
              <a:t>với</a:t>
            </a:r>
            <a:r>
              <a:rPr lang="en-US" baseline="0" dirty="0"/>
              <a:t> </a:t>
            </a:r>
            <a:r>
              <a:rPr lang="en-US" baseline="0" dirty="0" err="1"/>
              <a:t>nhu</a:t>
            </a:r>
            <a:r>
              <a:rPr lang="en-US" baseline="0" dirty="0"/>
              <a:t> </a:t>
            </a:r>
            <a:r>
              <a:rPr lang="en-US" baseline="0" dirty="0" err="1"/>
              <a:t>cầu</a:t>
            </a:r>
            <a:r>
              <a:rPr lang="en-US" baseline="0" dirty="0"/>
              <a:t> chia </a:t>
            </a:r>
            <a:r>
              <a:rPr lang="en-US" baseline="0" dirty="0" err="1"/>
              <a:t>sẽ</a:t>
            </a:r>
            <a:r>
              <a:rPr lang="en-US" baseline="0" dirty="0"/>
              <a:t> </a:t>
            </a:r>
            <a:r>
              <a:rPr lang="en-US" baseline="0" dirty="0" err="1"/>
              <a:t>toàn</a:t>
            </a:r>
            <a:r>
              <a:rPr lang="en-US" baseline="0" dirty="0"/>
              <a:t> </a:t>
            </a:r>
            <a:r>
              <a:rPr lang="en-US" baseline="0" dirty="0" err="1"/>
              <a:t>cầu</a:t>
            </a:r>
            <a:r>
              <a:rPr lang="en-US" baseline="0" dirty="0"/>
              <a:t> </a:t>
            </a:r>
            <a:r>
              <a:rPr lang="en-US" baseline="0" dirty="0" err="1"/>
              <a:t>càng</a:t>
            </a:r>
            <a:r>
              <a:rPr lang="en-US" baseline="0" dirty="0"/>
              <a:t> </a:t>
            </a:r>
            <a:r>
              <a:rPr lang="en-US" baseline="0" dirty="0" err="1"/>
              <a:t>ngày</a:t>
            </a:r>
            <a:r>
              <a:rPr lang="en-US" baseline="0" dirty="0"/>
              <a:t> </a:t>
            </a:r>
            <a:r>
              <a:rPr lang="en-US" baseline="0" dirty="0" err="1"/>
              <a:t>càng</a:t>
            </a:r>
            <a:r>
              <a:rPr lang="en-US" baseline="0" dirty="0"/>
              <a:t> </a:t>
            </a:r>
            <a:r>
              <a:rPr lang="en-US" baseline="0" dirty="0" err="1"/>
              <a:t>lớn</a:t>
            </a:r>
            <a:r>
              <a:rPr lang="en-US" baseline="0" dirty="0"/>
              <a:t>: </a:t>
            </a:r>
            <a:r>
              <a:rPr lang="en-US" baseline="0" dirty="0" err="1"/>
              <a:t>facebook</a:t>
            </a:r>
            <a:r>
              <a:rPr lang="en-US" baseline="0" dirty="0"/>
              <a:t>, twitter, </a:t>
            </a:r>
            <a:r>
              <a:rPr lang="en-US" baseline="0" dirty="0" err="1"/>
              <a:t>instagram</a:t>
            </a:r>
            <a:r>
              <a:rPr lang="en-US" baseline="0" dirty="0"/>
              <a:t>,… =&gt; </a:t>
            </a:r>
            <a:r>
              <a:rPr lang="en-US" baseline="0" dirty="0" err="1"/>
              <a:t>cần</a:t>
            </a:r>
            <a:r>
              <a:rPr lang="en-US" baseline="0" dirty="0"/>
              <a:t> </a:t>
            </a:r>
            <a:r>
              <a:rPr lang="en-US" baseline="0" dirty="0" err="1"/>
              <a:t>công</a:t>
            </a:r>
            <a:r>
              <a:rPr lang="en-US" baseline="0" dirty="0"/>
              <a:t> </a:t>
            </a:r>
            <a:r>
              <a:rPr lang="en-US" baseline="0" dirty="0" err="1"/>
              <a:t>nghệ</a:t>
            </a:r>
            <a:r>
              <a:rPr lang="en-US" baseline="0" dirty="0"/>
              <a:t> </a:t>
            </a:r>
            <a:r>
              <a:rPr lang="en-US" baseline="0" dirty="0" err="1"/>
              <a:t>trên</a:t>
            </a:r>
            <a:r>
              <a:rPr lang="en-US" baseline="0" dirty="0"/>
              <a:t> </a:t>
            </a:r>
            <a:r>
              <a:rPr lang="en-US" baseline="0" dirty="0" err="1"/>
              <a:t>nền</a:t>
            </a:r>
            <a:r>
              <a:rPr lang="en-US" baseline="0" dirty="0"/>
              <a:t> </a:t>
            </a:r>
            <a:r>
              <a:rPr lang="en-US" baseline="0" dirty="0" err="1"/>
              <a:t>tảng</a:t>
            </a:r>
            <a:r>
              <a:rPr lang="en-US" baseline="0" dirty="0"/>
              <a:t> web </a:t>
            </a:r>
            <a:r>
              <a:rPr lang="en-US" baseline="0" dirty="0" err="1"/>
              <a:t>để</a:t>
            </a:r>
            <a:r>
              <a:rPr lang="en-US" baseline="0" dirty="0"/>
              <a:t> </a:t>
            </a:r>
            <a:r>
              <a:rPr lang="en-US" baseline="0" dirty="0" err="1"/>
              <a:t>phân</a:t>
            </a:r>
            <a:r>
              <a:rPr lang="en-US" baseline="0" dirty="0"/>
              <a:t> </a:t>
            </a:r>
            <a:r>
              <a:rPr lang="en-US" baseline="0" dirty="0" err="1"/>
              <a:t>tích</a:t>
            </a:r>
            <a:r>
              <a:rPr lang="en-US" baseline="0" dirty="0"/>
              <a:t>, </a:t>
            </a:r>
            <a:r>
              <a:rPr lang="en-US" baseline="0" dirty="0" err="1"/>
              <a:t>xử</a:t>
            </a:r>
            <a:r>
              <a:rPr lang="en-US" baseline="0" dirty="0"/>
              <a:t> </a:t>
            </a:r>
            <a:r>
              <a:rPr lang="en-US" baseline="0" dirty="0" err="1"/>
              <a:t>lí</a:t>
            </a:r>
            <a:r>
              <a:rPr lang="en-US" baseline="0" dirty="0"/>
              <a:t>, </a:t>
            </a:r>
            <a:r>
              <a:rPr lang="en-US" baseline="0" dirty="0" err="1"/>
              <a:t>cũng</a:t>
            </a:r>
            <a:r>
              <a:rPr lang="en-US" baseline="0" dirty="0"/>
              <a:t> </a:t>
            </a:r>
            <a:r>
              <a:rPr lang="en-US" baseline="0" dirty="0" err="1"/>
              <a:t>như</a:t>
            </a:r>
            <a:r>
              <a:rPr lang="en-US" baseline="0" dirty="0"/>
              <a:t> </a:t>
            </a:r>
            <a:r>
              <a:rPr lang="en-US" baseline="0" dirty="0" err="1"/>
              <a:t>tương</a:t>
            </a:r>
            <a:r>
              <a:rPr lang="en-US" baseline="0" dirty="0"/>
              <a:t> </a:t>
            </a:r>
            <a:r>
              <a:rPr lang="en-US" baseline="0" dirty="0" err="1"/>
              <a:t>tác</a:t>
            </a:r>
            <a:r>
              <a:rPr lang="en-US" baseline="0" dirty="0"/>
              <a:t>, </a:t>
            </a:r>
            <a:r>
              <a:rPr lang="en-US" baseline="0" dirty="0" err="1"/>
              <a:t>biễu</a:t>
            </a:r>
            <a:r>
              <a:rPr lang="en-US" baseline="0" dirty="0"/>
              <a:t> </a:t>
            </a:r>
            <a:r>
              <a:rPr lang="en-US" baseline="0" dirty="0" err="1"/>
              <a:t>diễn</a:t>
            </a:r>
            <a:r>
              <a:rPr lang="en-US" baseline="0" dirty="0"/>
              <a:t> </a:t>
            </a:r>
            <a:r>
              <a:rPr lang="en-US" baseline="0" dirty="0" err="1"/>
              <a:t>các</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lớn</a:t>
            </a:r>
            <a:r>
              <a:rPr lang="en-US" baseline="0" dirty="0"/>
              <a:t> </a:t>
            </a:r>
            <a:r>
              <a:rPr lang="en-US" baseline="0" dirty="0" err="1"/>
              <a:t>này</a:t>
            </a:r>
            <a:r>
              <a:rPr lang="en-US" baseline="0" dirty="0"/>
              <a:t>. </a:t>
            </a:r>
            <a:r>
              <a:rPr lang="en-US" baseline="0" dirty="0" err="1"/>
              <a:t>Hiện</a:t>
            </a:r>
            <a:r>
              <a:rPr lang="en-US" baseline="0" dirty="0"/>
              <a:t> </a:t>
            </a:r>
            <a:r>
              <a:rPr lang="en-US" baseline="0" dirty="0" err="1"/>
              <a:t>tại</a:t>
            </a:r>
            <a:r>
              <a:rPr lang="en-US" baseline="0" dirty="0"/>
              <a:t> </a:t>
            </a:r>
            <a:r>
              <a:rPr lang="en-US" baseline="0" dirty="0" err="1"/>
              <a:t>có</a:t>
            </a:r>
            <a:r>
              <a:rPr lang="en-US" baseline="0" dirty="0"/>
              <a:t> </a:t>
            </a:r>
            <a:r>
              <a:rPr lang="en-US" baseline="0" dirty="0" err="1"/>
              <a:t>rất</a:t>
            </a:r>
            <a:r>
              <a:rPr lang="en-US" baseline="0" dirty="0"/>
              <a:t> </a:t>
            </a:r>
            <a:r>
              <a:rPr lang="en-US" baseline="0" dirty="0" err="1"/>
              <a:t>nhiều</a:t>
            </a:r>
            <a:r>
              <a:rPr lang="en-US" baseline="0" dirty="0"/>
              <a:t> </a:t>
            </a:r>
            <a:r>
              <a:rPr lang="en-US" baseline="0" dirty="0" err="1"/>
              <a:t>thư</a:t>
            </a:r>
            <a:r>
              <a:rPr lang="en-US" baseline="0" dirty="0"/>
              <a:t> </a:t>
            </a:r>
            <a:r>
              <a:rPr lang="en-US" baseline="0" dirty="0" err="1"/>
              <a:t>viện</a:t>
            </a:r>
            <a:r>
              <a:rPr lang="en-US" baseline="0" dirty="0"/>
              <a:t>, framework </a:t>
            </a:r>
            <a:r>
              <a:rPr lang="en-US" baseline="0" dirty="0" err="1"/>
              <a:t>hỗ</a:t>
            </a:r>
            <a:r>
              <a:rPr lang="en-US" baseline="0" dirty="0"/>
              <a:t> </a:t>
            </a:r>
            <a:r>
              <a:rPr lang="en-US" baseline="0" dirty="0" err="1"/>
              <a:t>trợ</a:t>
            </a:r>
            <a:r>
              <a:rPr lang="en-US" baseline="0" dirty="0"/>
              <a:t> </a:t>
            </a:r>
            <a:r>
              <a:rPr lang="en-US" baseline="0" dirty="0" err="1"/>
              <a:t>cho</a:t>
            </a:r>
            <a:r>
              <a:rPr lang="en-US" baseline="0" dirty="0"/>
              <a:t> </a:t>
            </a:r>
            <a:r>
              <a:rPr lang="en-US" baseline="0" dirty="0" err="1"/>
              <a:t>nhu</a:t>
            </a:r>
            <a:r>
              <a:rPr lang="en-US" baseline="0" dirty="0"/>
              <a:t> </a:t>
            </a:r>
            <a:r>
              <a:rPr lang="en-US" baseline="0" dirty="0" err="1"/>
              <a:t>cầu</a:t>
            </a:r>
            <a:r>
              <a:rPr lang="en-US" baseline="0" dirty="0"/>
              <a:t> </a:t>
            </a:r>
            <a:r>
              <a:rPr lang="en-US" baseline="0" dirty="0" err="1"/>
              <a:t>trực</a:t>
            </a:r>
            <a:r>
              <a:rPr lang="en-US" baseline="0" dirty="0"/>
              <a:t> </a:t>
            </a:r>
            <a:r>
              <a:rPr lang="en-US" baseline="0" dirty="0" err="1"/>
              <a:t>quan</a:t>
            </a:r>
            <a:r>
              <a:rPr lang="en-US" baseline="0" dirty="0"/>
              <a:t> </a:t>
            </a:r>
            <a:r>
              <a:rPr lang="en-US" baseline="0" dirty="0" err="1"/>
              <a:t>hóa</a:t>
            </a:r>
            <a:r>
              <a:rPr lang="en-US" baseline="0" dirty="0"/>
              <a:t> </a:t>
            </a:r>
            <a:r>
              <a:rPr lang="en-US" baseline="0" dirty="0" err="1"/>
              <a:t>dữ</a:t>
            </a:r>
            <a:r>
              <a:rPr lang="en-US" baseline="0" dirty="0"/>
              <a:t> </a:t>
            </a:r>
            <a:r>
              <a:rPr lang="en-US" baseline="0" dirty="0" err="1"/>
              <a:t>liệu</a:t>
            </a:r>
            <a:r>
              <a:rPr lang="en-US" baseline="0" dirty="0"/>
              <a:t> =&gt; </a:t>
            </a:r>
            <a:r>
              <a:rPr lang="en-US" baseline="0" dirty="0" err="1"/>
              <a:t>một</a:t>
            </a:r>
            <a:r>
              <a:rPr lang="en-US" baseline="0" dirty="0"/>
              <a:t> </a:t>
            </a:r>
            <a:r>
              <a:rPr lang="en-US" baseline="0" dirty="0" err="1"/>
              <a:t>thư</a:t>
            </a:r>
            <a:r>
              <a:rPr lang="en-US" baseline="0" dirty="0"/>
              <a:t> </a:t>
            </a:r>
            <a:r>
              <a:rPr lang="en-US" baseline="0" dirty="0" err="1"/>
              <a:t>viện</a:t>
            </a:r>
            <a:r>
              <a:rPr lang="en-US" baseline="0" dirty="0"/>
              <a:t> </a:t>
            </a:r>
            <a:r>
              <a:rPr lang="en-US" baseline="0" dirty="0" err="1"/>
              <a:t>rất</a:t>
            </a:r>
            <a:r>
              <a:rPr lang="en-US" baseline="0" dirty="0"/>
              <a:t> </a:t>
            </a:r>
            <a:r>
              <a:rPr lang="en-US" baseline="0" dirty="0" err="1"/>
              <a:t>phổ</a:t>
            </a:r>
            <a:r>
              <a:rPr lang="en-US" baseline="0" dirty="0"/>
              <a:t> </a:t>
            </a:r>
            <a:r>
              <a:rPr lang="en-US" baseline="0" dirty="0" err="1"/>
              <a:t>biến</a:t>
            </a:r>
            <a:r>
              <a:rPr lang="en-US" baseline="0" dirty="0"/>
              <a:t> </a:t>
            </a:r>
            <a:r>
              <a:rPr lang="en-US" baseline="0" dirty="0" err="1"/>
              <a:t>là</a:t>
            </a:r>
            <a:r>
              <a:rPr lang="en-US" baseline="0" dirty="0"/>
              <a:t> D3.js =&gt; show video</a:t>
            </a:r>
            <a:endParaRPr lang="en-US" dirty="0"/>
          </a:p>
          <a:p>
            <a:pPr fontAlgn="base"/>
            <a:endParaRPr lang="en-US" dirty="0"/>
          </a:p>
        </p:txBody>
      </p:sp>
      <p:sp>
        <p:nvSpPr>
          <p:cNvPr id="4" name="Slide Number Placeholder 3"/>
          <p:cNvSpPr>
            <a:spLocks noGrp="1"/>
          </p:cNvSpPr>
          <p:nvPr>
            <p:ph type="sldNum" sz="quarter" idx="10"/>
          </p:nvPr>
        </p:nvSpPr>
        <p:spPr/>
        <p:txBody>
          <a:bodyPr/>
          <a:lstStyle/>
          <a:p>
            <a:fld id="{C764A039-19AD-4DF5-B634-06BC8790B25B}" type="slidenum">
              <a:rPr lang="en-US" smtClean="0"/>
              <a:t>6</a:t>
            </a:fld>
            <a:endParaRPr lang="en-US"/>
          </a:p>
        </p:txBody>
      </p:sp>
    </p:spTree>
    <p:extLst>
      <p:ext uri="{BB962C8B-B14F-4D97-AF65-F5344CB8AC3E}">
        <p14:creationId xmlns:p14="http://schemas.microsoft.com/office/powerpoint/2010/main" val="3189267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err="1"/>
              <a:t>Câu</a:t>
            </a:r>
            <a:r>
              <a:rPr lang="en-US" dirty="0"/>
              <a:t> </a:t>
            </a:r>
            <a:r>
              <a:rPr lang="en-US" dirty="0" err="1"/>
              <a:t>dẫn</a:t>
            </a:r>
            <a:r>
              <a:rPr lang="en-US" dirty="0"/>
              <a:t>: </a:t>
            </a:r>
            <a:r>
              <a:rPr lang="en-US" dirty="0" err="1"/>
              <a:t>Nh</a:t>
            </a:r>
            <a:r>
              <a:rPr lang="vi-VN" dirty="0"/>
              <a:t>ư</a:t>
            </a:r>
            <a:r>
              <a:rPr lang="en-US" dirty="0"/>
              <a:t>ng </a:t>
            </a:r>
            <a:r>
              <a:rPr lang="en-US" dirty="0" err="1"/>
              <a:t>việc</a:t>
            </a:r>
            <a:r>
              <a:rPr lang="en-US" dirty="0"/>
              <a:t> </a:t>
            </a:r>
            <a:r>
              <a:rPr lang="en-US" dirty="0" err="1"/>
              <a:t>sử</a:t>
            </a:r>
            <a:r>
              <a:rPr lang="en-US" dirty="0"/>
              <a:t> </a:t>
            </a:r>
            <a:r>
              <a:rPr lang="en-US" dirty="0" err="1"/>
              <a:t>dụng</a:t>
            </a:r>
            <a:r>
              <a:rPr lang="en-US" dirty="0"/>
              <a:t> d3 -&gt; </a:t>
            </a:r>
            <a:r>
              <a:rPr lang="en-US" dirty="0" err="1"/>
              <a:t>hạn</a:t>
            </a:r>
            <a:r>
              <a:rPr lang="en-US" dirty="0"/>
              <a:t> </a:t>
            </a:r>
            <a:r>
              <a:rPr lang="en-US" dirty="0" err="1"/>
              <a:t>chế</a:t>
            </a:r>
            <a:r>
              <a:rPr lang="en-US" dirty="0"/>
              <a:t> </a:t>
            </a:r>
            <a:r>
              <a:rPr lang="en-US" dirty="0" err="1"/>
              <a:t>gì</a:t>
            </a:r>
            <a:r>
              <a:rPr lang="en-US" dirty="0"/>
              <a:t>? : </a:t>
            </a:r>
            <a:r>
              <a:rPr lang="en-US" dirty="0" err="1"/>
              <a:t>Tìm</a:t>
            </a:r>
            <a:r>
              <a:rPr lang="en-US" dirty="0"/>
              <a:t> </a:t>
            </a:r>
            <a:r>
              <a:rPr lang="en-US" dirty="0" err="1"/>
              <a:t>hiểu</a:t>
            </a:r>
            <a:r>
              <a:rPr lang="en-US" dirty="0"/>
              <a:t>, </a:t>
            </a:r>
            <a:r>
              <a:rPr lang="en-US" dirty="0" err="1"/>
              <a:t>tốn</a:t>
            </a:r>
            <a:r>
              <a:rPr lang="en-US" dirty="0"/>
              <a:t> </a:t>
            </a:r>
            <a:r>
              <a:rPr lang="en-US" dirty="0" err="1"/>
              <a:t>thời</a:t>
            </a:r>
            <a:r>
              <a:rPr lang="en-US" dirty="0"/>
              <a:t> </a:t>
            </a:r>
            <a:r>
              <a:rPr lang="en-US" dirty="0" err="1"/>
              <a:t>gian</a:t>
            </a:r>
            <a:r>
              <a:rPr lang="en-US" dirty="0"/>
              <a:t>,.. -&gt; </a:t>
            </a:r>
            <a:r>
              <a:rPr lang="en-US" dirty="0" err="1"/>
              <a:t>Hiện</a:t>
            </a:r>
            <a:r>
              <a:rPr lang="en-US" dirty="0"/>
              <a:t> nay </a:t>
            </a:r>
            <a:r>
              <a:rPr lang="en-US" dirty="0" err="1"/>
              <a:t>đã</a:t>
            </a:r>
            <a:r>
              <a:rPr lang="en-US" dirty="0"/>
              <a:t> </a:t>
            </a:r>
            <a:r>
              <a:rPr lang="en-US" dirty="0" err="1"/>
              <a:t>có</a:t>
            </a:r>
            <a:r>
              <a:rPr lang="en-US" dirty="0"/>
              <a:t> </a:t>
            </a:r>
            <a:r>
              <a:rPr lang="en-US" dirty="0" err="1"/>
              <a:t>những</a:t>
            </a:r>
            <a:r>
              <a:rPr lang="en-US" dirty="0"/>
              <a:t> </a:t>
            </a:r>
            <a:r>
              <a:rPr lang="en-US" dirty="0" err="1"/>
              <a:t>công</a:t>
            </a:r>
            <a:r>
              <a:rPr lang="en-US" dirty="0"/>
              <a:t> </a:t>
            </a:r>
            <a:r>
              <a:rPr lang="en-US" dirty="0" err="1"/>
              <a:t>trình</a:t>
            </a:r>
            <a:r>
              <a:rPr lang="en-US" dirty="0"/>
              <a:t> </a:t>
            </a:r>
            <a:r>
              <a:rPr lang="en-US" dirty="0" err="1"/>
              <a:t>liên</a:t>
            </a:r>
            <a:r>
              <a:rPr lang="en-US" dirty="0"/>
              <a:t> </a:t>
            </a:r>
            <a:r>
              <a:rPr lang="en-US" dirty="0" err="1"/>
              <a:t>quan</a:t>
            </a:r>
            <a:r>
              <a:rPr lang="en-US" dirty="0"/>
              <a:t> </a:t>
            </a:r>
            <a:r>
              <a:rPr lang="en-US" dirty="0" err="1"/>
              <a:t>nh</a:t>
            </a:r>
            <a:r>
              <a:rPr lang="vi-VN" dirty="0"/>
              <a:t>ư</a:t>
            </a:r>
            <a:r>
              <a:rPr lang="en-US" dirty="0"/>
              <a:t> -&gt; Show </a:t>
            </a:r>
            <a:r>
              <a:rPr lang="en-US" dirty="0" err="1"/>
              <a:t>hình</a:t>
            </a:r>
            <a:r>
              <a:rPr lang="en-US" dirty="0"/>
              <a:t>, </a:t>
            </a:r>
            <a:r>
              <a:rPr lang="en-US" dirty="0" err="1"/>
              <a:t>trình</a:t>
            </a:r>
            <a:r>
              <a:rPr lang="en-US" dirty="0"/>
              <a:t> </a:t>
            </a:r>
            <a:r>
              <a:rPr lang="en-US" dirty="0" err="1"/>
              <a:t>bày</a:t>
            </a:r>
            <a:r>
              <a:rPr lang="en-US" dirty="0"/>
              <a:t> </a:t>
            </a:r>
            <a:r>
              <a:rPr lang="en-US" dirty="0" err="1"/>
              <a:t>ngắn</a:t>
            </a:r>
            <a:r>
              <a:rPr lang="en-US" dirty="0"/>
              <a:t> </a:t>
            </a:r>
            <a:r>
              <a:rPr lang="en-US" dirty="0" err="1"/>
              <a:t>gọn</a:t>
            </a:r>
            <a:r>
              <a:rPr lang="en-US" dirty="0"/>
              <a:t> </a:t>
            </a:r>
            <a:r>
              <a:rPr lang="en-US" dirty="0" err="1"/>
              <a:t>từng</a:t>
            </a:r>
            <a:r>
              <a:rPr lang="en-US" dirty="0"/>
              <a:t> </a:t>
            </a:r>
            <a:r>
              <a:rPr lang="en-US" dirty="0" err="1"/>
              <a:t>thằng</a:t>
            </a:r>
            <a:r>
              <a:rPr lang="en-US" dirty="0"/>
              <a:t> (C3) -&gt; </a:t>
            </a:r>
            <a:r>
              <a:rPr lang="en-US" dirty="0" err="1"/>
              <a:t>Lí</a:t>
            </a:r>
            <a:r>
              <a:rPr lang="en-US" dirty="0"/>
              <a:t> do </a:t>
            </a:r>
            <a:r>
              <a:rPr lang="en-US" dirty="0" err="1"/>
              <a:t>chọn</a:t>
            </a:r>
            <a:r>
              <a:rPr lang="en-US" dirty="0"/>
              <a:t> </a:t>
            </a:r>
            <a:r>
              <a:rPr lang="en-US" dirty="0" err="1"/>
              <a:t>đề</a:t>
            </a:r>
            <a:r>
              <a:rPr lang="en-US" dirty="0"/>
              <a:t> </a:t>
            </a:r>
            <a:r>
              <a:rPr lang="en-US" dirty="0" err="1"/>
              <a:t>tài</a:t>
            </a:r>
            <a:r>
              <a:rPr lang="en-US" dirty="0"/>
              <a:t> -&gt; </a:t>
            </a:r>
            <a:r>
              <a:rPr lang="en-US" dirty="0" err="1"/>
              <a:t>Mục</a:t>
            </a:r>
            <a:r>
              <a:rPr lang="en-US" dirty="0"/>
              <a:t> </a:t>
            </a:r>
            <a:r>
              <a:rPr lang="en-US" dirty="0" err="1"/>
              <a:t>tiêu</a:t>
            </a:r>
            <a:r>
              <a:rPr lang="en-US" dirty="0"/>
              <a:t> </a:t>
            </a:r>
            <a:r>
              <a:rPr lang="en-US" dirty="0" err="1"/>
              <a:t>đề</a:t>
            </a:r>
            <a:r>
              <a:rPr lang="en-US" dirty="0"/>
              <a:t> </a:t>
            </a:r>
            <a:r>
              <a:rPr lang="en-US" dirty="0" err="1"/>
              <a:t>tài</a:t>
            </a:r>
            <a:r>
              <a:rPr lang="en-US" dirty="0"/>
              <a:t> (Report)</a:t>
            </a:r>
          </a:p>
          <a:p>
            <a:r>
              <a:rPr lang="en-US" dirty="0" err="1"/>
              <a:t>Như</a:t>
            </a:r>
            <a:r>
              <a:rPr lang="en-US" baseline="0" dirty="0"/>
              <a:t> </a:t>
            </a:r>
            <a:r>
              <a:rPr lang="en-US" baseline="0" dirty="0" err="1"/>
              <a:t>mọi</a:t>
            </a:r>
            <a:r>
              <a:rPr lang="en-US" baseline="0" dirty="0"/>
              <a:t> </a:t>
            </a:r>
            <a:r>
              <a:rPr lang="en-US" baseline="0" dirty="0" err="1"/>
              <a:t>người</a:t>
            </a:r>
            <a:r>
              <a:rPr lang="en-US" baseline="0" dirty="0"/>
              <a:t> </a:t>
            </a:r>
            <a:r>
              <a:rPr lang="en-US" baseline="0" dirty="0" err="1"/>
              <a:t>đã</a:t>
            </a:r>
            <a:r>
              <a:rPr lang="en-US" baseline="0" dirty="0"/>
              <a:t> </a:t>
            </a:r>
            <a:r>
              <a:rPr lang="en-US" baseline="0" dirty="0" err="1"/>
              <a:t>thấy</a:t>
            </a:r>
            <a:r>
              <a:rPr lang="en-US" baseline="0" dirty="0"/>
              <a:t> </a:t>
            </a:r>
            <a:r>
              <a:rPr lang="en-US" baseline="0" dirty="0" err="1"/>
              <a:t>thì</a:t>
            </a:r>
            <a:r>
              <a:rPr lang="en-US" baseline="0" dirty="0"/>
              <a:t> </a:t>
            </a:r>
            <a:r>
              <a:rPr lang="en-US" baseline="0" dirty="0" err="1"/>
              <a:t>việc</a:t>
            </a:r>
            <a:r>
              <a:rPr lang="en-US" baseline="0" dirty="0"/>
              <a:t> </a:t>
            </a:r>
            <a:r>
              <a:rPr lang="en-US" baseline="0" dirty="0" err="1"/>
              <a:t>sử</a:t>
            </a:r>
            <a:r>
              <a:rPr lang="en-US" baseline="0" dirty="0"/>
              <a:t> </a:t>
            </a:r>
            <a:r>
              <a:rPr lang="en-US" baseline="0" dirty="0" err="1"/>
              <a:t>dụng</a:t>
            </a:r>
            <a:r>
              <a:rPr lang="en-US" baseline="0" dirty="0"/>
              <a:t> D3.js </a:t>
            </a:r>
            <a:r>
              <a:rPr lang="en-US" baseline="0" dirty="0" err="1"/>
              <a:t>để</a:t>
            </a:r>
            <a:r>
              <a:rPr lang="en-US" baseline="0" dirty="0"/>
              <a:t> </a:t>
            </a:r>
            <a:r>
              <a:rPr lang="en-US" baseline="0" dirty="0" err="1"/>
              <a:t>viết</a:t>
            </a:r>
            <a:r>
              <a:rPr lang="en-US" baseline="0" dirty="0"/>
              <a:t> </a:t>
            </a:r>
            <a:r>
              <a:rPr lang="en-US" baseline="0" dirty="0" err="1"/>
              <a:t>mã</a:t>
            </a:r>
            <a:r>
              <a:rPr lang="en-US" baseline="0" dirty="0"/>
              <a:t> </a:t>
            </a:r>
            <a:r>
              <a:rPr lang="en-US" baseline="0" dirty="0" err="1"/>
              <a:t>đòi</a:t>
            </a:r>
            <a:r>
              <a:rPr lang="en-US" baseline="0" dirty="0"/>
              <a:t> </a:t>
            </a:r>
            <a:r>
              <a:rPr lang="en-US" baseline="0" dirty="0" err="1"/>
              <a:t>hỏi</a:t>
            </a:r>
            <a:r>
              <a:rPr lang="en-US" baseline="0" dirty="0"/>
              <a:t> </a:t>
            </a:r>
            <a:r>
              <a:rPr lang="en-US" baseline="0" dirty="0" err="1"/>
              <a:t>sự</a:t>
            </a:r>
            <a:r>
              <a:rPr lang="en-US" baseline="0" dirty="0"/>
              <a:t> </a:t>
            </a:r>
            <a:r>
              <a:rPr lang="en-US" baseline="0" dirty="0" err="1"/>
              <a:t>tiêu</a:t>
            </a:r>
            <a:r>
              <a:rPr lang="en-US" baseline="0" dirty="0"/>
              <a:t> </a:t>
            </a:r>
            <a:r>
              <a:rPr lang="en-US" baseline="0" dirty="0" err="1"/>
              <a:t>tốn</a:t>
            </a:r>
            <a:r>
              <a:rPr lang="en-US" baseline="0" dirty="0"/>
              <a:t> </a:t>
            </a:r>
            <a:r>
              <a:rPr lang="en-US" baseline="0" dirty="0" err="1"/>
              <a:t>thòi</a:t>
            </a:r>
            <a:r>
              <a:rPr lang="en-US" baseline="0" dirty="0"/>
              <a:t> </a:t>
            </a:r>
            <a:r>
              <a:rPr lang="en-US" baseline="0" dirty="0" err="1"/>
              <a:t>gian</a:t>
            </a:r>
            <a:r>
              <a:rPr lang="en-US" baseline="0" dirty="0"/>
              <a:t> </a:t>
            </a:r>
            <a:r>
              <a:rPr lang="en-US" baseline="0" dirty="0" err="1"/>
              <a:t>để</a:t>
            </a:r>
            <a:r>
              <a:rPr lang="en-US" baseline="0" dirty="0"/>
              <a:t> </a:t>
            </a:r>
            <a:r>
              <a:rPr lang="en-US" baseline="0" dirty="0" err="1"/>
              <a:t>hiểu</a:t>
            </a:r>
            <a:r>
              <a:rPr lang="en-US" baseline="0" dirty="0"/>
              <a:t> </a:t>
            </a:r>
            <a:r>
              <a:rPr lang="en-US" baseline="0" dirty="0" err="1"/>
              <a:t>biết</a:t>
            </a:r>
            <a:r>
              <a:rPr lang="en-US" baseline="0" dirty="0"/>
              <a:t> API </a:t>
            </a:r>
            <a:r>
              <a:rPr lang="en-US" baseline="0" dirty="0" err="1"/>
              <a:t>của</a:t>
            </a:r>
            <a:r>
              <a:rPr lang="en-US" baseline="0" dirty="0"/>
              <a:t> </a:t>
            </a:r>
            <a:r>
              <a:rPr lang="en-US" baseline="0" dirty="0" err="1"/>
              <a:t>nó</a:t>
            </a:r>
            <a:r>
              <a:rPr lang="en-US" baseline="0" dirty="0"/>
              <a:t>, </a:t>
            </a:r>
            <a:r>
              <a:rPr lang="en-US" baseline="0" dirty="0" err="1"/>
              <a:t>ngoài</a:t>
            </a:r>
            <a:r>
              <a:rPr lang="en-US" baseline="0" dirty="0"/>
              <a:t> </a:t>
            </a:r>
            <a:r>
              <a:rPr lang="en-US" baseline="0" dirty="0" err="1"/>
              <a:t>ra</a:t>
            </a:r>
            <a:r>
              <a:rPr lang="en-US" baseline="0" dirty="0"/>
              <a:t> </a:t>
            </a:r>
            <a:r>
              <a:rPr lang="en-US" baseline="0" dirty="0" err="1"/>
              <a:t>số</a:t>
            </a:r>
            <a:r>
              <a:rPr lang="en-US" baseline="0" dirty="0"/>
              <a:t> </a:t>
            </a:r>
            <a:r>
              <a:rPr lang="en-US" baseline="0" dirty="0" err="1"/>
              <a:t>đoạn</a:t>
            </a:r>
            <a:r>
              <a:rPr lang="en-US" baseline="0" dirty="0"/>
              <a:t> </a:t>
            </a:r>
            <a:r>
              <a:rPr lang="en-US" baseline="0" dirty="0" err="1"/>
              <a:t>mã</a:t>
            </a:r>
            <a:r>
              <a:rPr lang="en-US" baseline="0" dirty="0"/>
              <a:t> </a:t>
            </a:r>
            <a:r>
              <a:rPr lang="en-US" baseline="0" dirty="0" err="1"/>
              <a:t>viết</a:t>
            </a:r>
            <a:r>
              <a:rPr lang="en-US" baseline="0" dirty="0"/>
              <a:t> </a:t>
            </a:r>
            <a:r>
              <a:rPr lang="en-US" baseline="0" dirty="0" err="1"/>
              <a:t>ra</a:t>
            </a:r>
            <a:r>
              <a:rPr lang="en-US" baseline="0" dirty="0"/>
              <a:t> </a:t>
            </a:r>
            <a:r>
              <a:rPr lang="en-US" baseline="0" dirty="0" err="1"/>
              <a:t>cũng</a:t>
            </a:r>
            <a:r>
              <a:rPr lang="en-US" baseline="0" dirty="0"/>
              <a:t> </a:t>
            </a:r>
            <a:r>
              <a:rPr lang="en-US" baseline="0" dirty="0" err="1"/>
              <a:t>khá</a:t>
            </a:r>
            <a:r>
              <a:rPr lang="en-US" baseline="0" dirty="0"/>
              <a:t> </a:t>
            </a:r>
            <a:r>
              <a:rPr lang="en-US" baseline="0" dirty="0" err="1"/>
              <a:t>nhiều</a:t>
            </a:r>
            <a:endParaRPr lang="en-US" baseline="0" dirty="0"/>
          </a:p>
          <a:p>
            <a:r>
              <a:rPr lang="en-US" baseline="0" dirty="0" err="1"/>
              <a:t>Từ</a:t>
            </a:r>
            <a:r>
              <a:rPr lang="en-US" baseline="0" dirty="0"/>
              <a:t> </a:t>
            </a:r>
            <a:r>
              <a:rPr lang="en-US" baseline="0" dirty="0" err="1"/>
              <a:t>những</a:t>
            </a:r>
            <a:r>
              <a:rPr lang="en-US" baseline="0" dirty="0"/>
              <a:t> </a:t>
            </a:r>
            <a:r>
              <a:rPr lang="en-US" baseline="0" dirty="0" err="1"/>
              <a:t>hạn</a:t>
            </a:r>
            <a:r>
              <a:rPr lang="en-US" baseline="0" dirty="0"/>
              <a:t> </a:t>
            </a:r>
            <a:r>
              <a:rPr lang="en-US" baseline="0" dirty="0" err="1"/>
              <a:t>chế</a:t>
            </a:r>
            <a:r>
              <a:rPr lang="en-US" baseline="0" dirty="0"/>
              <a:t> </a:t>
            </a:r>
            <a:r>
              <a:rPr lang="en-US" baseline="0" dirty="0" err="1"/>
              <a:t>của</a:t>
            </a:r>
            <a:r>
              <a:rPr lang="en-US" baseline="0" dirty="0"/>
              <a:t> D3.js, </a:t>
            </a:r>
            <a:r>
              <a:rPr lang="en-US" baseline="0" dirty="0" err="1"/>
              <a:t>openlayers</a:t>
            </a:r>
            <a:r>
              <a:rPr lang="en-US" baseline="0" dirty="0"/>
              <a:t> </a:t>
            </a:r>
            <a:r>
              <a:rPr lang="en-US" baseline="0" dirty="0" err="1"/>
              <a:t>và</a:t>
            </a:r>
            <a:r>
              <a:rPr lang="en-US" baseline="0" dirty="0"/>
              <a:t> </a:t>
            </a:r>
            <a:r>
              <a:rPr lang="en-US" baseline="0" dirty="0" err="1"/>
              <a:t>nhóm</a:t>
            </a:r>
            <a:r>
              <a:rPr lang="en-US" baseline="0" dirty="0"/>
              <a:t> </a:t>
            </a:r>
            <a:r>
              <a:rPr lang="en-US" baseline="0" dirty="0" err="1"/>
              <a:t>là</a:t>
            </a:r>
            <a:r>
              <a:rPr lang="en-US" baseline="0" dirty="0"/>
              <a:t> </a:t>
            </a:r>
            <a:r>
              <a:rPr lang="en-US" baseline="0" dirty="0" err="1"/>
              <a:t>những</a:t>
            </a:r>
            <a:r>
              <a:rPr lang="en-US" baseline="0" dirty="0"/>
              <a:t> </a:t>
            </a:r>
            <a:r>
              <a:rPr lang="en-US" baseline="0" dirty="0" err="1"/>
              <a:t>người</a:t>
            </a:r>
            <a:r>
              <a:rPr lang="en-US" baseline="0" dirty="0"/>
              <a:t> </a:t>
            </a:r>
            <a:r>
              <a:rPr lang="en-US" baseline="0" dirty="0" err="1"/>
              <a:t>đam</a:t>
            </a:r>
            <a:r>
              <a:rPr lang="en-US" baseline="0" dirty="0"/>
              <a:t> </a:t>
            </a:r>
            <a:r>
              <a:rPr lang="en-US" baseline="0" dirty="0" err="1"/>
              <a:t>mê</a:t>
            </a:r>
            <a:r>
              <a:rPr lang="en-US" baseline="0" dirty="0"/>
              <a:t> </a:t>
            </a:r>
            <a:r>
              <a:rPr lang="en-US" baseline="0" dirty="0" err="1"/>
              <a:t>các</a:t>
            </a:r>
            <a:r>
              <a:rPr lang="en-US" baseline="0" dirty="0"/>
              <a:t> </a:t>
            </a:r>
            <a:r>
              <a:rPr lang="en-US" baseline="0" dirty="0" err="1"/>
              <a:t>công</a:t>
            </a:r>
            <a:r>
              <a:rPr lang="en-US" baseline="0" dirty="0"/>
              <a:t> </a:t>
            </a:r>
            <a:r>
              <a:rPr lang="en-US" baseline="0" dirty="0" err="1"/>
              <a:t>nghệ</a:t>
            </a:r>
            <a:r>
              <a:rPr lang="en-US" baseline="0" dirty="0"/>
              <a:t> </a:t>
            </a:r>
            <a:r>
              <a:rPr lang="en-US" baseline="0" dirty="0" err="1"/>
              <a:t>mới</a:t>
            </a:r>
            <a:r>
              <a:rPr lang="en-US" baseline="0" dirty="0"/>
              <a:t> </a:t>
            </a:r>
            <a:r>
              <a:rPr lang="en-US" baseline="0" dirty="0" err="1"/>
              <a:t>trên</a:t>
            </a:r>
            <a:r>
              <a:rPr lang="en-US" baseline="0" dirty="0"/>
              <a:t> </a:t>
            </a:r>
            <a:r>
              <a:rPr lang="en-US" baseline="0" dirty="0" err="1"/>
              <a:t>nền</a:t>
            </a:r>
            <a:r>
              <a:rPr lang="en-US" baseline="0" dirty="0"/>
              <a:t> </a:t>
            </a:r>
            <a:r>
              <a:rPr lang="en-US" baseline="0" dirty="0" err="1"/>
              <a:t>tảng</a:t>
            </a:r>
            <a:r>
              <a:rPr lang="en-US" baseline="0" dirty="0"/>
              <a:t> web, </a:t>
            </a:r>
            <a:r>
              <a:rPr lang="en-US" baseline="0" dirty="0" err="1"/>
              <a:t>cũng</a:t>
            </a:r>
            <a:r>
              <a:rPr lang="en-US" baseline="0" dirty="0"/>
              <a:t> </a:t>
            </a:r>
            <a:r>
              <a:rPr lang="en-US" baseline="0" dirty="0" err="1"/>
              <a:t>như</a:t>
            </a:r>
            <a:r>
              <a:rPr lang="en-US" baseline="0" dirty="0"/>
              <a:t> </a:t>
            </a:r>
            <a:r>
              <a:rPr lang="en-US" baseline="0" dirty="0" err="1"/>
              <a:t>muốn</a:t>
            </a:r>
            <a:r>
              <a:rPr lang="en-US" baseline="0" dirty="0"/>
              <a:t> </a:t>
            </a:r>
            <a:r>
              <a:rPr lang="en-US" baseline="0" dirty="0" err="1"/>
              <a:t>đóng</a:t>
            </a:r>
            <a:r>
              <a:rPr lang="en-US" baseline="0" dirty="0"/>
              <a:t> </a:t>
            </a:r>
            <a:r>
              <a:rPr lang="en-US" baseline="0" dirty="0" err="1"/>
              <a:t>góp</a:t>
            </a:r>
            <a:r>
              <a:rPr lang="en-US" baseline="0" dirty="0"/>
              <a:t> </a:t>
            </a:r>
            <a:r>
              <a:rPr lang="en-US" baseline="0" dirty="0" err="1"/>
              <a:t>cho</a:t>
            </a:r>
            <a:r>
              <a:rPr lang="en-US" baseline="0" dirty="0"/>
              <a:t> </a:t>
            </a:r>
            <a:r>
              <a:rPr lang="en-US" baseline="0" dirty="0" err="1"/>
              <a:t>sự</a:t>
            </a:r>
            <a:r>
              <a:rPr lang="en-US" baseline="0" dirty="0"/>
              <a:t> </a:t>
            </a:r>
            <a:r>
              <a:rPr lang="en-US" baseline="0" dirty="0" err="1"/>
              <a:t>phát</a:t>
            </a:r>
            <a:r>
              <a:rPr lang="en-US" baseline="0" dirty="0"/>
              <a:t> </a:t>
            </a:r>
            <a:r>
              <a:rPr lang="en-US" baseline="0" dirty="0" err="1"/>
              <a:t>triển</a:t>
            </a:r>
            <a:r>
              <a:rPr lang="en-US" baseline="0" dirty="0"/>
              <a:t> </a:t>
            </a:r>
            <a:r>
              <a:rPr lang="en-US" baseline="0" dirty="0" err="1"/>
              <a:t>hơn</a:t>
            </a:r>
            <a:r>
              <a:rPr lang="en-US" baseline="0" dirty="0"/>
              <a:t> </a:t>
            </a:r>
            <a:r>
              <a:rPr lang="en-US" baseline="0" dirty="0" err="1"/>
              <a:t>nữa</a:t>
            </a:r>
            <a:r>
              <a:rPr lang="en-US" baseline="0" dirty="0"/>
              <a:t> </a:t>
            </a:r>
            <a:r>
              <a:rPr lang="en-US" baseline="0" dirty="0" err="1"/>
              <a:t>trong</a:t>
            </a:r>
            <a:r>
              <a:rPr lang="en-US" baseline="0" dirty="0"/>
              <a:t> </a:t>
            </a:r>
            <a:r>
              <a:rPr lang="en-US" baseline="0" dirty="0" err="1"/>
              <a:t>lĩnh</a:t>
            </a:r>
            <a:r>
              <a:rPr lang="en-US" baseline="0" dirty="0"/>
              <a:t> </a:t>
            </a:r>
            <a:r>
              <a:rPr lang="en-US" baseline="0" dirty="0" err="1"/>
              <a:t>vực</a:t>
            </a:r>
            <a:r>
              <a:rPr lang="en-US" baseline="0" dirty="0"/>
              <a:t> </a:t>
            </a:r>
            <a:r>
              <a:rPr lang="en-US" baseline="0" dirty="0" err="1"/>
              <a:t>trực</a:t>
            </a:r>
            <a:r>
              <a:rPr lang="en-US" baseline="0" dirty="0"/>
              <a:t> </a:t>
            </a:r>
            <a:r>
              <a:rPr lang="en-US" baseline="0" dirty="0" err="1"/>
              <a:t>quan</a:t>
            </a:r>
            <a:r>
              <a:rPr lang="en-US" baseline="0" dirty="0"/>
              <a:t> </a:t>
            </a:r>
            <a:r>
              <a:rPr lang="en-US" baseline="0" dirty="0" err="1"/>
              <a:t>hóa</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nên</a:t>
            </a:r>
            <a:r>
              <a:rPr lang="en-US" baseline="0" dirty="0"/>
              <a:t> </a:t>
            </a:r>
            <a:r>
              <a:rPr lang="en-US" baseline="0" dirty="0" err="1"/>
              <a:t>nhóm</a:t>
            </a:r>
            <a:r>
              <a:rPr lang="en-US" baseline="0" dirty="0"/>
              <a:t> </a:t>
            </a:r>
            <a:r>
              <a:rPr lang="en-US" baseline="0" dirty="0" err="1"/>
              <a:t>đã</a:t>
            </a:r>
            <a:r>
              <a:rPr lang="en-US" baseline="0" dirty="0"/>
              <a:t> </a:t>
            </a:r>
            <a:r>
              <a:rPr lang="en-US" baseline="0" dirty="0" err="1"/>
              <a:t>quyết</a:t>
            </a:r>
            <a:r>
              <a:rPr lang="en-US" baseline="0" dirty="0"/>
              <a:t> </a:t>
            </a:r>
            <a:r>
              <a:rPr lang="en-US" baseline="0" dirty="0" err="1"/>
              <a:t>định</a:t>
            </a:r>
            <a:r>
              <a:rPr lang="en-US" baseline="0" dirty="0"/>
              <a:t> </a:t>
            </a:r>
            <a:r>
              <a:rPr lang="en-US" baseline="0" dirty="0" err="1"/>
              <a:t>chọn</a:t>
            </a:r>
            <a:r>
              <a:rPr lang="en-US" baseline="0" dirty="0"/>
              <a:t> </a:t>
            </a:r>
            <a:r>
              <a:rPr lang="en-US" baseline="0" dirty="0" err="1"/>
              <a:t>đề</a:t>
            </a:r>
            <a:r>
              <a:rPr lang="en-US" baseline="0" dirty="0"/>
              <a:t> </a:t>
            </a:r>
            <a:r>
              <a:rPr lang="en-US" baseline="0" dirty="0" err="1"/>
              <a:t>tài</a:t>
            </a:r>
            <a:r>
              <a:rPr lang="en-US" baseline="0" dirty="0"/>
              <a:t> </a:t>
            </a:r>
            <a:r>
              <a:rPr lang="en-US" baseline="0" dirty="0" err="1"/>
              <a:t>này</a:t>
            </a:r>
            <a:endParaRPr lang="en-US" baseline="0" dirty="0"/>
          </a:p>
          <a:p>
            <a:r>
              <a:rPr lang="en-US" dirty="0" err="1"/>
              <a:t>Như</a:t>
            </a:r>
            <a:r>
              <a:rPr lang="en-US" baseline="0" dirty="0"/>
              <a:t> </a:t>
            </a:r>
            <a:r>
              <a:rPr lang="en-US" baseline="0" dirty="0" err="1"/>
              <a:t>đã</a:t>
            </a:r>
            <a:r>
              <a:rPr lang="en-US" baseline="0" dirty="0"/>
              <a:t> </a:t>
            </a:r>
            <a:r>
              <a:rPr lang="en-US" baseline="0" dirty="0" err="1"/>
              <a:t>nói</a:t>
            </a:r>
            <a:r>
              <a:rPr lang="en-US" baseline="0" dirty="0"/>
              <a:t> </a:t>
            </a:r>
            <a:r>
              <a:rPr lang="en-US" baseline="0" dirty="0" err="1"/>
              <a:t>về</a:t>
            </a:r>
            <a:r>
              <a:rPr lang="en-US" baseline="0" dirty="0"/>
              <a:t> </a:t>
            </a:r>
            <a:r>
              <a:rPr lang="en-US" baseline="0" dirty="0" err="1"/>
              <a:t>những</a:t>
            </a:r>
            <a:r>
              <a:rPr lang="en-US" baseline="0" dirty="0"/>
              <a:t> </a:t>
            </a:r>
            <a:r>
              <a:rPr lang="en-US" baseline="0" dirty="0" err="1"/>
              <a:t>hạn</a:t>
            </a:r>
            <a:r>
              <a:rPr lang="en-US" baseline="0" dirty="0"/>
              <a:t> </a:t>
            </a:r>
            <a:r>
              <a:rPr lang="en-US" baseline="0" dirty="0" err="1"/>
              <a:t>chế</a:t>
            </a:r>
            <a:r>
              <a:rPr lang="en-US" baseline="0" dirty="0"/>
              <a:t> </a:t>
            </a:r>
            <a:r>
              <a:rPr lang="en-US" baseline="0" dirty="0" err="1"/>
              <a:t>của</a:t>
            </a:r>
            <a:r>
              <a:rPr lang="en-US" baseline="0" dirty="0"/>
              <a:t> D3.js </a:t>
            </a:r>
            <a:r>
              <a:rPr lang="en-US" baseline="0" dirty="0" err="1"/>
              <a:t>thì</a:t>
            </a:r>
            <a:r>
              <a:rPr lang="en-US" baseline="0" dirty="0"/>
              <a:t> </a:t>
            </a:r>
            <a:r>
              <a:rPr lang="en-US" baseline="0" dirty="0" err="1"/>
              <a:t>nhóm</a:t>
            </a:r>
            <a:r>
              <a:rPr lang="en-US" baseline="0" dirty="0"/>
              <a:t> </a:t>
            </a:r>
            <a:r>
              <a:rPr lang="en-US" baseline="0" dirty="0" err="1"/>
              <a:t>rút</a:t>
            </a:r>
            <a:r>
              <a:rPr lang="en-US" baseline="0" dirty="0"/>
              <a:t> </a:t>
            </a:r>
            <a:r>
              <a:rPr lang="en-US" baseline="0" dirty="0" err="1"/>
              <a:t>ra</a:t>
            </a:r>
            <a:r>
              <a:rPr lang="en-US" baseline="0" dirty="0"/>
              <a:t> </a:t>
            </a:r>
            <a:r>
              <a:rPr lang="en-US" baseline="0" dirty="0" err="1"/>
              <a:t>được</a:t>
            </a:r>
            <a:r>
              <a:rPr lang="en-US" baseline="0" dirty="0"/>
              <a:t> </a:t>
            </a:r>
            <a:r>
              <a:rPr lang="en-US" baseline="0" dirty="0" err="1"/>
              <a:t>những</a:t>
            </a:r>
            <a:r>
              <a:rPr lang="en-US" baseline="0" dirty="0"/>
              <a:t> </a:t>
            </a:r>
            <a:r>
              <a:rPr lang="en-US" baseline="0" dirty="0" err="1"/>
              <a:t>mục</a:t>
            </a:r>
            <a:r>
              <a:rPr lang="en-US" baseline="0" dirty="0"/>
              <a:t> </a:t>
            </a:r>
            <a:r>
              <a:rPr lang="en-US" baseline="0" dirty="0" err="1"/>
              <a:t>tiêu</a:t>
            </a:r>
            <a:r>
              <a:rPr lang="en-US" baseline="0" dirty="0"/>
              <a:t> </a:t>
            </a:r>
            <a:r>
              <a:rPr lang="en-US" baseline="0" dirty="0" err="1"/>
              <a:t>cho</a:t>
            </a:r>
            <a:r>
              <a:rPr lang="en-US" baseline="0" dirty="0"/>
              <a:t> </a:t>
            </a:r>
            <a:r>
              <a:rPr lang="en-US" baseline="0" dirty="0" err="1"/>
              <a:t>đề</a:t>
            </a:r>
            <a:r>
              <a:rPr lang="en-US" baseline="0" dirty="0"/>
              <a:t> </a:t>
            </a:r>
            <a:r>
              <a:rPr lang="en-US" baseline="0" dirty="0" err="1"/>
              <a:t>tài</a:t>
            </a:r>
            <a:r>
              <a:rPr lang="en-US" baseline="0" dirty="0"/>
              <a:t> </a:t>
            </a:r>
            <a:r>
              <a:rPr lang="en-US" baseline="0" dirty="0" err="1"/>
              <a:t>như</a:t>
            </a:r>
            <a:r>
              <a:rPr lang="en-US" baseline="0" dirty="0"/>
              <a:t> </a:t>
            </a:r>
            <a:r>
              <a:rPr lang="en-US" baseline="0" dirty="0" err="1"/>
              <a:t>sau</a:t>
            </a:r>
            <a:r>
              <a:rPr lang="en-US" baseline="0" dirty="0"/>
              <a:t>: </a:t>
            </a:r>
          </a:p>
          <a:p>
            <a:r>
              <a:rPr lang="en-US" baseline="0" dirty="0"/>
              <a:t>+ </a:t>
            </a:r>
            <a:r>
              <a:rPr lang="en-US" baseline="0" dirty="0" err="1"/>
              <a:t>hiện</a:t>
            </a:r>
            <a:r>
              <a:rPr lang="en-US" baseline="0" dirty="0"/>
              <a:t> </a:t>
            </a:r>
            <a:r>
              <a:rPr lang="en-US" baseline="0" dirty="0" err="1"/>
              <a:t>thực</a:t>
            </a:r>
            <a:r>
              <a:rPr lang="en-US" baseline="0" dirty="0"/>
              <a:t> </a:t>
            </a:r>
            <a:r>
              <a:rPr lang="en-US" baseline="0" dirty="0" err="1"/>
              <a:t>một</a:t>
            </a:r>
            <a:r>
              <a:rPr lang="en-US" baseline="0" dirty="0"/>
              <a:t> </a:t>
            </a:r>
            <a:r>
              <a:rPr lang="en-US" baseline="0" dirty="0" err="1"/>
              <a:t>công</a:t>
            </a:r>
            <a:r>
              <a:rPr lang="en-US" baseline="0" dirty="0"/>
              <a:t> </a:t>
            </a:r>
            <a:r>
              <a:rPr lang="en-US" baseline="0" dirty="0" err="1"/>
              <a:t>cụ</a:t>
            </a:r>
            <a:r>
              <a:rPr lang="en-US" baseline="0" dirty="0"/>
              <a:t> </a:t>
            </a:r>
            <a:r>
              <a:rPr lang="en-US" baseline="0" dirty="0" err="1"/>
              <a:t>trực</a:t>
            </a:r>
            <a:r>
              <a:rPr lang="en-US" baseline="0" dirty="0"/>
              <a:t> </a:t>
            </a:r>
            <a:r>
              <a:rPr lang="en-US" baseline="0" dirty="0" err="1"/>
              <a:t>quan</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giúp</a:t>
            </a:r>
            <a:r>
              <a:rPr lang="en-US" baseline="0" dirty="0"/>
              <a:t> </a:t>
            </a:r>
            <a:r>
              <a:rPr lang="en-US" baseline="0" dirty="0" err="1"/>
              <a:t>rút</a:t>
            </a:r>
            <a:r>
              <a:rPr lang="en-US" baseline="0" dirty="0"/>
              <a:t> </a:t>
            </a:r>
            <a:r>
              <a:rPr lang="en-US" baseline="0" dirty="0" err="1"/>
              <a:t>ngắn</a:t>
            </a:r>
            <a:r>
              <a:rPr lang="en-US" baseline="0" dirty="0"/>
              <a:t> </a:t>
            </a:r>
            <a:r>
              <a:rPr lang="en-US" baseline="0" dirty="0" err="1"/>
              <a:t>thời</a:t>
            </a:r>
            <a:r>
              <a:rPr lang="en-US" baseline="0" dirty="0"/>
              <a:t> </a:t>
            </a:r>
            <a:r>
              <a:rPr lang="en-US" baseline="0" dirty="0" err="1"/>
              <a:t>gian</a:t>
            </a:r>
            <a:r>
              <a:rPr lang="en-US" baseline="0" dirty="0"/>
              <a:t> </a:t>
            </a:r>
            <a:r>
              <a:rPr lang="en-US" baseline="0" dirty="0" err="1"/>
              <a:t>cho</a:t>
            </a:r>
            <a:r>
              <a:rPr lang="en-US" baseline="0" dirty="0"/>
              <a:t> </a:t>
            </a:r>
            <a:r>
              <a:rPr lang="en-US" baseline="0" dirty="0" err="1"/>
              <a:t>lập</a:t>
            </a:r>
            <a:r>
              <a:rPr lang="en-US" baseline="0" dirty="0"/>
              <a:t> </a:t>
            </a:r>
            <a:r>
              <a:rPr lang="en-US" baseline="0" dirty="0" err="1"/>
              <a:t>trình</a:t>
            </a:r>
            <a:r>
              <a:rPr lang="en-US" baseline="0" dirty="0"/>
              <a:t> </a:t>
            </a:r>
            <a:r>
              <a:rPr lang="en-US" baseline="0" dirty="0" err="1"/>
              <a:t>viên</a:t>
            </a:r>
            <a:r>
              <a:rPr lang="en-US" baseline="0" dirty="0"/>
              <a:t>, </a:t>
            </a:r>
            <a:r>
              <a:rPr lang="en-US" baseline="0" dirty="0" err="1"/>
              <a:t>không</a:t>
            </a:r>
            <a:r>
              <a:rPr lang="en-US" baseline="0" dirty="0"/>
              <a:t> </a:t>
            </a:r>
            <a:r>
              <a:rPr lang="en-US" baseline="0" dirty="0" err="1"/>
              <a:t>cần</a:t>
            </a:r>
            <a:r>
              <a:rPr lang="en-US" baseline="0" dirty="0"/>
              <a:t> </a:t>
            </a:r>
            <a:r>
              <a:rPr lang="en-US" baseline="0" dirty="0" err="1"/>
              <a:t>quá</a:t>
            </a:r>
            <a:r>
              <a:rPr lang="en-US" baseline="0" dirty="0"/>
              <a:t> </a:t>
            </a:r>
            <a:r>
              <a:rPr lang="en-US" baseline="0" dirty="0" err="1"/>
              <a:t>nhiều</a:t>
            </a:r>
            <a:r>
              <a:rPr lang="en-US" baseline="0" dirty="0"/>
              <a:t> </a:t>
            </a:r>
            <a:r>
              <a:rPr lang="en-US" baseline="0" dirty="0" err="1"/>
              <a:t>thời</a:t>
            </a:r>
            <a:r>
              <a:rPr lang="en-US" baseline="0" dirty="0"/>
              <a:t> </a:t>
            </a:r>
            <a:r>
              <a:rPr lang="en-US" baseline="0" dirty="0" err="1"/>
              <a:t>gian</a:t>
            </a:r>
            <a:r>
              <a:rPr lang="en-US" baseline="0" dirty="0"/>
              <a:t> </a:t>
            </a:r>
            <a:r>
              <a:rPr lang="en-US" baseline="0" dirty="0" err="1"/>
              <a:t>tìm</a:t>
            </a:r>
            <a:r>
              <a:rPr lang="en-US" baseline="0" dirty="0"/>
              <a:t> </a:t>
            </a:r>
            <a:r>
              <a:rPr lang="en-US" baseline="0" dirty="0" err="1"/>
              <a:t>hiểu</a:t>
            </a:r>
            <a:r>
              <a:rPr lang="en-US" baseline="0" dirty="0"/>
              <a:t> </a:t>
            </a:r>
            <a:r>
              <a:rPr lang="en-US" baseline="0" dirty="0" err="1"/>
              <a:t>cũng</a:t>
            </a:r>
            <a:r>
              <a:rPr lang="en-US" baseline="0" dirty="0"/>
              <a:t> </a:t>
            </a:r>
            <a:r>
              <a:rPr lang="en-US" baseline="0" dirty="0" err="1"/>
              <a:t>như</a:t>
            </a:r>
            <a:r>
              <a:rPr lang="en-US" baseline="0" dirty="0"/>
              <a:t> </a:t>
            </a:r>
            <a:r>
              <a:rPr lang="en-US" baseline="0" dirty="0" err="1"/>
              <a:t>giảm</a:t>
            </a:r>
            <a:r>
              <a:rPr lang="en-US" baseline="0" dirty="0"/>
              <a:t> </a:t>
            </a:r>
            <a:r>
              <a:rPr lang="en-US" baseline="0" dirty="0" err="1"/>
              <a:t>tối</a:t>
            </a:r>
            <a:r>
              <a:rPr lang="en-US" baseline="0" dirty="0"/>
              <a:t> </a:t>
            </a:r>
            <a:r>
              <a:rPr lang="en-US" baseline="0" dirty="0" err="1"/>
              <a:t>đa</a:t>
            </a:r>
            <a:r>
              <a:rPr lang="en-US" baseline="0" dirty="0"/>
              <a:t> </a:t>
            </a:r>
            <a:r>
              <a:rPr lang="en-US" baseline="0" dirty="0" err="1"/>
              <a:t>thời</a:t>
            </a:r>
            <a:r>
              <a:rPr lang="en-US" baseline="0" dirty="0"/>
              <a:t> </a:t>
            </a:r>
            <a:r>
              <a:rPr lang="en-US" baseline="0" dirty="0" err="1"/>
              <a:t>gian</a:t>
            </a:r>
            <a:r>
              <a:rPr lang="en-US" baseline="0" dirty="0"/>
              <a:t> </a:t>
            </a:r>
            <a:r>
              <a:rPr lang="en-US" baseline="0" dirty="0" err="1"/>
              <a:t>cần</a:t>
            </a:r>
            <a:r>
              <a:rPr lang="en-US" baseline="0" dirty="0"/>
              <a:t> </a:t>
            </a:r>
            <a:r>
              <a:rPr lang="en-US" baseline="0" dirty="0" err="1"/>
              <a:t>thiết</a:t>
            </a:r>
            <a:r>
              <a:rPr lang="en-US" baseline="0" dirty="0"/>
              <a:t> </a:t>
            </a:r>
            <a:r>
              <a:rPr lang="en-US" baseline="0" dirty="0" err="1"/>
              <a:t>để</a:t>
            </a:r>
            <a:r>
              <a:rPr lang="en-US" baseline="0" dirty="0"/>
              <a:t> </a:t>
            </a:r>
            <a:r>
              <a:rPr lang="en-US" baseline="0" dirty="0" err="1"/>
              <a:t>trực</a:t>
            </a:r>
            <a:r>
              <a:rPr lang="en-US" baseline="0" dirty="0"/>
              <a:t> </a:t>
            </a:r>
            <a:r>
              <a:rPr lang="en-US" baseline="0" dirty="0" err="1"/>
              <a:t>quan</a:t>
            </a:r>
            <a:r>
              <a:rPr lang="en-US" baseline="0" dirty="0"/>
              <a:t> </a:t>
            </a:r>
            <a:r>
              <a:rPr lang="en-US" baseline="0" dirty="0" err="1"/>
              <a:t>dữ</a:t>
            </a:r>
            <a:r>
              <a:rPr lang="en-US" baseline="0" dirty="0"/>
              <a:t> </a:t>
            </a:r>
            <a:r>
              <a:rPr lang="en-US" baseline="0" dirty="0" err="1"/>
              <a:t>liệu</a:t>
            </a:r>
            <a:endParaRPr lang="en-US" baseline="0" dirty="0"/>
          </a:p>
          <a:p>
            <a:r>
              <a:rPr lang="en-US" baseline="0" dirty="0"/>
              <a:t>+ </a:t>
            </a:r>
            <a:r>
              <a:rPr lang="en-US" baseline="0" dirty="0" err="1"/>
              <a:t>Thư</a:t>
            </a:r>
            <a:r>
              <a:rPr lang="en-US" baseline="0" dirty="0"/>
              <a:t> </a:t>
            </a:r>
            <a:r>
              <a:rPr lang="en-US" baseline="0" dirty="0" err="1"/>
              <a:t>viện</a:t>
            </a:r>
            <a:r>
              <a:rPr lang="en-US" baseline="0" dirty="0"/>
              <a:t> </a:t>
            </a:r>
            <a:r>
              <a:rPr lang="en-US" baseline="0" dirty="0" err="1"/>
              <a:t>viết</a:t>
            </a:r>
            <a:r>
              <a:rPr lang="en-US" baseline="0" dirty="0"/>
              <a:t> </a:t>
            </a:r>
            <a:r>
              <a:rPr lang="en-US" baseline="0" dirty="0" err="1"/>
              <a:t>ra</a:t>
            </a:r>
            <a:r>
              <a:rPr lang="en-US" baseline="0" dirty="0"/>
              <a:t> </a:t>
            </a:r>
            <a:r>
              <a:rPr lang="en-US" baseline="0" dirty="0" err="1"/>
              <a:t>sẽ</a:t>
            </a:r>
            <a:r>
              <a:rPr lang="en-US" baseline="0" dirty="0"/>
              <a:t> </a:t>
            </a:r>
            <a:r>
              <a:rPr lang="en-US" baseline="0" dirty="0" err="1"/>
              <a:t>là</a:t>
            </a:r>
            <a:r>
              <a:rPr lang="en-US" baseline="0" dirty="0"/>
              <a:t> </a:t>
            </a:r>
            <a:r>
              <a:rPr lang="en-US" baseline="0" dirty="0" err="1"/>
              <a:t>mã</a:t>
            </a:r>
            <a:r>
              <a:rPr lang="en-US" baseline="0" dirty="0"/>
              <a:t> </a:t>
            </a:r>
            <a:r>
              <a:rPr lang="en-US" baseline="0" dirty="0" err="1"/>
              <a:t>nguồn</a:t>
            </a:r>
            <a:r>
              <a:rPr lang="en-US" baseline="0" dirty="0"/>
              <a:t> </a:t>
            </a:r>
            <a:r>
              <a:rPr lang="en-US" baseline="0" dirty="0" err="1"/>
              <a:t>mở</a:t>
            </a:r>
            <a:r>
              <a:rPr lang="en-US" baseline="0" dirty="0"/>
              <a:t>, </a:t>
            </a:r>
            <a:r>
              <a:rPr lang="en-US" baseline="0" dirty="0" err="1"/>
              <a:t>đóng</a:t>
            </a:r>
            <a:r>
              <a:rPr lang="en-US" baseline="0" dirty="0"/>
              <a:t> </a:t>
            </a:r>
            <a:r>
              <a:rPr lang="en-US" baseline="0" dirty="0" err="1"/>
              <a:t>góp</a:t>
            </a:r>
            <a:r>
              <a:rPr lang="en-US" baseline="0" dirty="0"/>
              <a:t> </a:t>
            </a:r>
            <a:r>
              <a:rPr lang="en-US" baseline="0" dirty="0" err="1"/>
              <a:t>vào</a:t>
            </a:r>
            <a:r>
              <a:rPr lang="en-US" baseline="0" dirty="0"/>
              <a:t> </a:t>
            </a:r>
            <a:r>
              <a:rPr lang="en-US" baseline="0" dirty="0" err="1"/>
              <a:t>cộng</a:t>
            </a:r>
            <a:r>
              <a:rPr lang="en-US" baseline="0" dirty="0"/>
              <a:t> </a:t>
            </a:r>
            <a:r>
              <a:rPr lang="en-US" baseline="0" dirty="0" err="1"/>
              <a:t>đồng</a:t>
            </a:r>
            <a:r>
              <a:rPr lang="en-US" baseline="0" dirty="0"/>
              <a:t>, </a:t>
            </a:r>
            <a:r>
              <a:rPr lang="en-US" baseline="0" dirty="0" err="1"/>
              <a:t>cũng</a:t>
            </a:r>
            <a:r>
              <a:rPr lang="en-US" baseline="0" dirty="0"/>
              <a:t> </a:t>
            </a:r>
            <a:r>
              <a:rPr lang="en-US" baseline="0" dirty="0" err="1"/>
              <a:t>như</a:t>
            </a:r>
            <a:r>
              <a:rPr lang="en-US" baseline="0" dirty="0"/>
              <a:t> </a:t>
            </a:r>
            <a:r>
              <a:rPr lang="en-US" baseline="0" dirty="0" err="1"/>
              <a:t>mong</a:t>
            </a:r>
            <a:r>
              <a:rPr lang="en-US" baseline="0" dirty="0"/>
              <a:t> </a:t>
            </a:r>
            <a:r>
              <a:rPr lang="en-US" baseline="0" dirty="0" err="1"/>
              <a:t>muốn</a:t>
            </a:r>
            <a:r>
              <a:rPr lang="en-US" baseline="0" dirty="0"/>
              <a:t> </a:t>
            </a:r>
            <a:r>
              <a:rPr lang="en-US" baseline="0" dirty="0" err="1"/>
              <a:t>sự</a:t>
            </a:r>
            <a:r>
              <a:rPr lang="en-US" baseline="0" dirty="0"/>
              <a:t> </a:t>
            </a:r>
            <a:r>
              <a:rPr lang="en-US" baseline="0" dirty="0" err="1"/>
              <a:t>đóng</a:t>
            </a:r>
            <a:r>
              <a:rPr lang="en-US" baseline="0" dirty="0"/>
              <a:t> </a:t>
            </a:r>
            <a:r>
              <a:rPr lang="en-US" baseline="0" dirty="0" err="1"/>
              <a:t>góp</a:t>
            </a:r>
            <a:r>
              <a:rPr lang="en-US" baseline="0" dirty="0"/>
              <a:t> </a:t>
            </a:r>
            <a:r>
              <a:rPr lang="en-US" baseline="0" dirty="0" err="1"/>
              <a:t>của</a:t>
            </a:r>
            <a:r>
              <a:rPr lang="en-US" baseline="0" dirty="0"/>
              <a:t> </a:t>
            </a:r>
            <a:r>
              <a:rPr lang="en-US" baseline="0" dirty="0" err="1"/>
              <a:t>các</a:t>
            </a:r>
            <a:r>
              <a:rPr lang="en-US" baseline="0" dirty="0"/>
              <a:t> </a:t>
            </a:r>
            <a:r>
              <a:rPr lang="en-US" baseline="0" dirty="0" err="1"/>
              <a:t>lập</a:t>
            </a:r>
            <a:r>
              <a:rPr lang="en-US" baseline="0" dirty="0"/>
              <a:t> </a:t>
            </a:r>
            <a:r>
              <a:rPr lang="en-US" baseline="0" dirty="0" err="1"/>
              <a:t>trình</a:t>
            </a:r>
            <a:r>
              <a:rPr lang="en-US" baseline="0" dirty="0"/>
              <a:t> </a:t>
            </a:r>
            <a:r>
              <a:rPr lang="en-US" baseline="0" dirty="0" err="1"/>
              <a:t>viên</a:t>
            </a:r>
            <a:r>
              <a:rPr lang="en-US" baseline="0" dirty="0"/>
              <a:t> </a:t>
            </a:r>
            <a:r>
              <a:rPr lang="en-US" baseline="0" dirty="0" err="1"/>
              <a:t>khác</a:t>
            </a:r>
            <a:r>
              <a:rPr lang="en-US" baseline="0" dirty="0"/>
              <a:t> </a:t>
            </a:r>
            <a:r>
              <a:rPr lang="en-US" baseline="0" dirty="0" err="1"/>
              <a:t>trong</a:t>
            </a:r>
            <a:r>
              <a:rPr lang="en-US" baseline="0" dirty="0"/>
              <a:t> </a:t>
            </a:r>
            <a:r>
              <a:rPr lang="en-US" baseline="0" dirty="0" err="1"/>
              <a:t>cộng</a:t>
            </a:r>
            <a:r>
              <a:rPr lang="en-US" baseline="0" dirty="0"/>
              <a:t> </a:t>
            </a:r>
            <a:r>
              <a:rPr lang="en-US" baseline="0" dirty="0" err="1"/>
              <a:t>đồng</a:t>
            </a:r>
            <a:r>
              <a:rPr lang="en-US" baseline="0" dirty="0"/>
              <a:t> </a:t>
            </a:r>
            <a:r>
              <a:rPr lang="en-US" baseline="0" dirty="0" err="1"/>
              <a:t>mã</a:t>
            </a:r>
            <a:r>
              <a:rPr lang="en-US" baseline="0" dirty="0"/>
              <a:t> </a:t>
            </a:r>
            <a:r>
              <a:rPr lang="en-US" baseline="0" dirty="0" err="1"/>
              <a:t>nguồn</a:t>
            </a:r>
            <a:r>
              <a:rPr lang="en-US" baseline="0" dirty="0"/>
              <a:t> </a:t>
            </a:r>
            <a:r>
              <a:rPr lang="en-US" baseline="0" dirty="0" err="1"/>
              <a:t>mở</a:t>
            </a:r>
            <a:r>
              <a:rPr lang="en-US" baseline="0" dirty="0"/>
              <a:t> GitHub</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Do </a:t>
            </a:r>
            <a:r>
              <a:rPr lang="en-US" baseline="0" dirty="0" err="1"/>
              <a:t>đó</a:t>
            </a:r>
            <a:r>
              <a:rPr lang="en-US" baseline="0" dirty="0"/>
              <a:t>, </a:t>
            </a:r>
            <a:r>
              <a:rPr lang="en-US" baseline="0" dirty="0" err="1"/>
              <a:t>hiện</a:t>
            </a:r>
            <a:r>
              <a:rPr lang="en-US" baseline="0" dirty="0"/>
              <a:t> nay </a:t>
            </a:r>
            <a:r>
              <a:rPr lang="en-US" baseline="0" dirty="0" err="1"/>
              <a:t>đã</a:t>
            </a:r>
            <a:r>
              <a:rPr lang="en-US" baseline="0" dirty="0"/>
              <a:t> </a:t>
            </a:r>
            <a:r>
              <a:rPr lang="en-US" baseline="0" dirty="0" err="1"/>
              <a:t>có</a:t>
            </a:r>
            <a:r>
              <a:rPr lang="en-US" baseline="0" dirty="0"/>
              <a:t> </a:t>
            </a:r>
            <a:r>
              <a:rPr lang="en-US" baseline="0" dirty="0" err="1"/>
              <a:t>những</a:t>
            </a:r>
            <a:r>
              <a:rPr lang="en-US" baseline="0" dirty="0"/>
              <a:t> </a:t>
            </a:r>
            <a:r>
              <a:rPr lang="en-US" baseline="0" dirty="0" err="1"/>
              <a:t>công</a:t>
            </a:r>
            <a:r>
              <a:rPr lang="en-US" baseline="0" dirty="0"/>
              <a:t> </a:t>
            </a:r>
            <a:r>
              <a:rPr lang="en-US" baseline="0" dirty="0" err="1"/>
              <a:t>trình</a:t>
            </a:r>
            <a:r>
              <a:rPr lang="en-US" baseline="0" dirty="0"/>
              <a:t> </a:t>
            </a:r>
            <a:r>
              <a:rPr lang="en-US" baseline="0" dirty="0" err="1"/>
              <a:t>liên</a:t>
            </a:r>
            <a:r>
              <a:rPr lang="en-US" baseline="0" dirty="0"/>
              <a:t> </a:t>
            </a:r>
            <a:r>
              <a:rPr lang="en-US" baseline="0" dirty="0" err="1"/>
              <a:t>quan</a:t>
            </a:r>
            <a:r>
              <a:rPr lang="en-US" baseline="0" dirty="0"/>
              <a:t> </a:t>
            </a:r>
            <a:r>
              <a:rPr lang="en-US" baseline="0" dirty="0" err="1"/>
              <a:t>giúp</a:t>
            </a:r>
            <a:r>
              <a:rPr lang="en-US" baseline="0" dirty="0"/>
              <a:t> </a:t>
            </a:r>
            <a:r>
              <a:rPr lang="en-US" baseline="0" dirty="0" err="1"/>
              <a:t>cho</a:t>
            </a:r>
            <a:r>
              <a:rPr lang="en-US" baseline="0" dirty="0"/>
              <a:t> </a:t>
            </a:r>
            <a:r>
              <a:rPr lang="en-US" baseline="0" dirty="0" err="1"/>
              <a:t>việc</a:t>
            </a:r>
            <a:r>
              <a:rPr lang="en-US" baseline="0" dirty="0"/>
              <a:t> </a:t>
            </a:r>
            <a:r>
              <a:rPr lang="en-US" baseline="0" dirty="0" err="1"/>
              <a:t>trực</a:t>
            </a:r>
            <a:r>
              <a:rPr lang="en-US" baseline="0" dirty="0"/>
              <a:t> </a:t>
            </a:r>
            <a:r>
              <a:rPr lang="en-US" baseline="0" dirty="0" err="1"/>
              <a:t>quan</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trở</a:t>
            </a:r>
            <a:r>
              <a:rPr lang="en-US" baseline="0" dirty="0"/>
              <a:t> </a:t>
            </a:r>
            <a:r>
              <a:rPr lang="en-US" baseline="0" dirty="0" err="1"/>
              <a:t>nên</a:t>
            </a:r>
            <a:r>
              <a:rPr lang="en-US" baseline="0" dirty="0"/>
              <a:t> </a:t>
            </a:r>
            <a:r>
              <a:rPr lang="en-US" baseline="0" dirty="0" err="1"/>
              <a:t>dễ</a:t>
            </a:r>
            <a:r>
              <a:rPr lang="en-US" baseline="0" dirty="0"/>
              <a:t> </a:t>
            </a:r>
            <a:r>
              <a:rPr lang="en-US" baseline="0" dirty="0" err="1"/>
              <a:t>dàng</a:t>
            </a:r>
            <a:r>
              <a:rPr lang="en-US" baseline="0" dirty="0"/>
              <a:t> </a:t>
            </a:r>
            <a:r>
              <a:rPr lang="en-US" baseline="0" dirty="0" err="1"/>
              <a:t>hơn</a:t>
            </a:r>
            <a:r>
              <a:rPr lang="en-US" baseline="0" dirty="0"/>
              <a:t> </a:t>
            </a:r>
            <a:r>
              <a:rPr lang="en-US" baseline="0" dirty="0" err="1"/>
              <a:t>việc</a:t>
            </a:r>
            <a:r>
              <a:rPr lang="en-US" baseline="0" dirty="0"/>
              <a:t> </a:t>
            </a:r>
            <a:r>
              <a:rPr lang="en-US" baseline="0" dirty="0" err="1"/>
              <a:t>sử</a:t>
            </a:r>
            <a:r>
              <a:rPr lang="en-US" baseline="0" dirty="0"/>
              <a:t> </a:t>
            </a:r>
            <a:r>
              <a:rPr lang="en-US" baseline="0" dirty="0" err="1"/>
              <a:t>dụng</a:t>
            </a:r>
            <a:r>
              <a:rPr lang="en-US" baseline="0" dirty="0"/>
              <a:t> D3.js, </a:t>
            </a:r>
            <a:r>
              <a:rPr lang="en-US" baseline="0" dirty="0" err="1"/>
              <a:t>một</a:t>
            </a:r>
            <a:r>
              <a:rPr lang="en-US" baseline="0" dirty="0"/>
              <a:t> </a:t>
            </a:r>
            <a:r>
              <a:rPr lang="en-US" baseline="0" dirty="0" err="1"/>
              <a:t>ví</a:t>
            </a:r>
            <a:r>
              <a:rPr lang="en-US" baseline="0" dirty="0"/>
              <a:t> </a:t>
            </a:r>
            <a:r>
              <a:rPr lang="en-US" baseline="0" dirty="0" err="1"/>
              <a:t>dụ</a:t>
            </a:r>
            <a:r>
              <a:rPr lang="en-US" baseline="0" dirty="0"/>
              <a:t> </a:t>
            </a:r>
            <a:r>
              <a:rPr lang="en-US" baseline="0" dirty="0" err="1"/>
              <a:t>đó</a:t>
            </a:r>
            <a:r>
              <a:rPr lang="en-US" baseline="0" dirty="0"/>
              <a:t> </a:t>
            </a:r>
            <a:r>
              <a:rPr lang="en-US" baseline="0" dirty="0" err="1"/>
              <a:t>là</a:t>
            </a:r>
            <a:r>
              <a:rPr lang="en-US" baseline="0" dirty="0"/>
              <a:t> C3.js. </a:t>
            </a:r>
            <a:r>
              <a:rPr lang="en-US" baseline="0" dirty="0" err="1"/>
              <a:t>Đây</a:t>
            </a:r>
            <a:r>
              <a:rPr lang="en-US" baseline="0" dirty="0"/>
              <a:t> </a:t>
            </a:r>
            <a:r>
              <a:rPr lang="en-US" baseline="0" dirty="0" err="1"/>
              <a:t>là</a:t>
            </a:r>
            <a:r>
              <a:rPr lang="en-US" baseline="0" dirty="0"/>
              <a:t> </a:t>
            </a:r>
            <a:r>
              <a:rPr lang="en-US" baseline="0" dirty="0" err="1"/>
              <a:t>trang</a:t>
            </a:r>
            <a:r>
              <a:rPr lang="en-US" baseline="0" dirty="0"/>
              <a:t> </a:t>
            </a:r>
            <a:r>
              <a:rPr lang="en-US" baseline="0" dirty="0" err="1"/>
              <a:t>chủ</a:t>
            </a:r>
            <a:r>
              <a:rPr lang="en-US" baseline="0" dirty="0"/>
              <a:t> </a:t>
            </a:r>
            <a:r>
              <a:rPr lang="en-US" baseline="0" dirty="0" err="1"/>
              <a:t>của</a:t>
            </a:r>
            <a:r>
              <a:rPr lang="en-US" baseline="0" dirty="0"/>
              <a:t> C3.js, </a:t>
            </a:r>
            <a:r>
              <a:rPr lang="en-US" baseline="0" dirty="0" err="1"/>
              <a:t>như</a:t>
            </a:r>
            <a:r>
              <a:rPr lang="en-US" baseline="0" dirty="0"/>
              <a:t> C3.js </a:t>
            </a:r>
            <a:r>
              <a:rPr lang="en-US" baseline="0" dirty="0" err="1"/>
              <a:t>giới</a:t>
            </a:r>
            <a:r>
              <a:rPr lang="en-US" baseline="0" dirty="0"/>
              <a:t> </a:t>
            </a:r>
            <a:r>
              <a:rPr lang="en-US" baseline="0" dirty="0" err="1"/>
              <a:t>thiệu</a:t>
            </a:r>
            <a:r>
              <a:rPr lang="en-US" baseline="0" dirty="0"/>
              <a:t> </a:t>
            </a:r>
            <a:r>
              <a:rPr lang="en-US" baseline="0" dirty="0" err="1"/>
              <a:t>thì</a:t>
            </a:r>
            <a:r>
              <a:rPr lang="en-US" baseline="0" dirty="0"/>
              <a:t> </a:t>
            </a:r>
            <a:r>
              <a:rPr lang="en-US" baseline="0" dirty="0" err="1"/>
              <a:t>nó</a:t>
            </a:r>
            <a:r>
              <a:rPr lang="en-US" baseline="0" dirty="0"/>
              <a:t> </a:t>
            </a:r>
            <a:r>
              <a:rPr lang="en-US" baseline="0" dirty="0" err="1"/>
              <a:t>có</a:t>
            </a:r>
            <a:r>
              <a:rPr lang="en-US" baseline="0" dirty="0"/>
              <a:t> </a:t>
            </a:r>
            <a:r>
              <a:rPr lang="en-US" baseline="0" dirty="0" err="1"/>
              <a:t>một</a:t>
            </a:r>
            <a:r>
              <a:rPr lang="en-US" baseline="0" dirty="0"/>
              <a:t> </a:t>
            </a:r>
            <a:r>
              <a:rPr lang="en-US" baseline="0" dirty="0" err="1"/>
              <a:t>số</a:t>
            </a:r>
            <a:r>
              <a:rPr lang="en-US" baseline="0" dirty="0"/>
              <a:t> </a:t>
            </a:r>
            <a:r>
              <a:rPr lang="en-US" baseline="0" dirty="0" err="1"/>
              <a:t>tính</a:t>
            </a:r>
            <a:r>
              <a:rPr lang="en-US" baseline="0" dirty="0"/>
              <a:t> </a:t>
            </a:r>
            <a:r>
              <a:rPr lang="en-US" baseline="0" dirty="0" err="1"/>
              <a:t>năng</a:t>
            </a:r>
            <a:r>
              <a:rPr lang="en-US" baseline="0" dirty="0"/>
              <a:t> </a:t>
            </a:r>
            <a:r>
              <a:rPr lang="en-US" baseline="0" dirty="0" err="1"/>
              <a:t>mạnh</a:t>
            </a:r>
            <a:r>
              <a:rPr lang="en-US" baseline="0" dirty="0"/>
              <a:t> </a:t>
            </a:r>
            <a:r>
              <a:rPr lang="en-US" baseline="0" dirty="0" err="1"/>
              <a:t>mẽ</a:t>
            </a:r>
            <a:r>
              <a:rPr lang="en-US" baseline="0" dirty="0"/>
              <a:t> </a:t>
            </a:r>
            <a:r>
              <a:rPr lang="en-US" baseline="0" dirty="0" err="1"/>
              <a:t>như</a:t>
            </a:r>
            <a:r>
              <a:rPr lang="en-US" baseline="0" dirty="0"/>
              <a:t> </a:t>
            </a:r>
            <a:r>
              <a:rPr lang="en-US" baseline="0" dirty="0" err="1"/>
              <a:t>tạo</a:t>
            </a:r>
            <a:r>
              <a:rPr lang="en-US" baseline="0" dirty="0"/>
              <a:t> </a:t>
            </a:r>
            <a:r>
              <a:rPr lang="en-US" baseline="0" dirty="0" err="1"/>
              <a:t>sự</a:t>
            </a:r>
            <a:r>
              <a:rPr lang="en-US" baseline="0" dirty="0"/>
              <a:t> </a:t>
            </a:r>
            <a:r>
              <a:rPr lang="en-US" baseline="0" dirty="0" err="1"/>
              <a:t>thoải</a:t>
            </a:r>
            <a:r>
              <a:rPr lang="en-US" baseline="0" dirty="0"/>
              <a:t> </a:t>
            </a:r>
            <a:r>
              <a:rPr lang="en-US" baseline="0" dirty="0" err="1"/>
              <a:t>mái</a:t>
            </a:r>
            <a:r>
              <a:rPr lang="en-US" baseline="0" dirty="0"/>
              <a:t> </a:t>
            </a:r>
            <a:r>
              <a:rPr lang="en-US" baseline="0" dirty="0" err="1"/>
              <a:t>cho</a:t>
            </a:r>
            <a:r>
              <a:rPr lang="en-US" baseline="0" dirty="0"/>
              <a:t> </a:t>
            </a:r>
            <a:r>
              <a:rPr lang="en-US" baseline="0" dirty="0" err="1"/>
              <a:t>người</a:t>
            </a:r>
            <a:r>
              <a:rPr lang="en-US" baseline="0" dirty="0"/>
              <a:t> dung, </a:t>
            </a:r>
            <a:r>
              <a:rPr lang="en-US" baseline="0" dirty="0" err="1"/>
              <a:t>dễ</a:t>
            </a:r>
            <a:r>
              <a:rPr lang="en-US" baseline="0" dirty="0"/>
              <a:t> </a:t>
            </a:r>
            <a:r>
              <a:rPr lang="en-US" baseline="0" dirty="0" err="1"/>
              <a:t>dàng</a:t>
            </a:r>
            <a:r>
              <a:rPr lang="en-US" baseline="0" dirty="0"/>
              <a:t> </a:t>
            </a:r>
            <a:r>
              <a:rPr lang="en-US" baseline="0" dirty="0" err="1"/>
              <a:t>tùy</a:t>
            </a:r>
            <a:r>
              <a:rPr lang="en-US" baseline="0" dirty="0"/>
              <a:t> </a:t>
            </a:r>
            <a:r>
              <a:rPr lang="en-US" baseline="0" dirty="0" err="1"/>
              <a:t>chỉnh</a:t>
            </a:r>
            <a:r>
              <a:rPr lang="en-US" baseline="0" dirty="0"/>
              <a:t> style, </a:t>
            </a:r>
            <a:r>
              <a:rPr lang="en-US" baseline="0" dirty="0" err="1"/>
              <a:t>và</a:t>
            </a:r>
            <a:r>
              <a:rPr lang="en-US" baseline="0" dirty="0"/>
              <a:t> </a:t>
            </a:r>
            <a:r>
              <a:rPr lang="en-US" baseline="0" dirty="0" err="1"/>
              <a:t>dễ</a:t>
            </a:r>
            <a:r>
              <a:rPr lang="en-US" baseline="0" dirty="0"/>
              <a:t> </a:t>
            </a:r>
            <a:r>
              <a:rPr lang="en-US" baseline="0" dirty="0" err="1"/>
              <a:t>dàng</a:t>
            </a:r>
            <a:r>
              <a:rPr lang="en-US" baseline="0" dirty="0"/>
              <a:t> </a:t>
            </a:r>
            <a:r>
              <a:rPr lang="en-US" baseline="0" dirty="0" err="1"/>
              <a:t>điều</a:t>
            </a:r>
            <a:r>
              <a:rPr lang="en-US" baseline="0" dirty="0"/>
              <a:t> </a:t>
            </a:r>
            <a:r>
              <a:rPr lang="en-US" baseline="0" dirty="0" err="1"/>
              <a:t>khiển</a:t>
            </a:r>
            <a:r>
              <a:rPr lang="en-US" baseline="0" dirty="0"/>
              <a:t>, </a:t>
            </a:r>
            <a:r>
              <a:rPr lang="en-US" baseline="0" dirty="0" err="1"/>
              <a:t>câp</a:t>
            </a:r>
            <a:r>
              <a:rPr lang="en-US" baseline="0" dirty="0"/>
              <a:t> </a:t>
            </a:r>
            <a:r>
              <a:rPr lang="en-US" baseline="0" dirty="0" err="1"/>
              <a:t>nhật</a:t>
            </a:r>
            <a:r>
              <a:rPr lang="en-US" baseline="0" dirty="0"/>
              <a:t> </a:t>
            </a:r>
            <a:r>
              <a:rPr lang="en-US" baseline="0" dirty="0" err="1"/>
              <a:t>biểu</a:t>
            </a:r>
            <a:r>
              <a:rPr lang="en-US" baseline="0" dirty="0"/>
              <a:t> </a:t>
            </a:r>
            <a:r>
              <a:rPr lang="en-US" baseline="0" dirty="0" err="1"/>
              <a:t>đồ</a:t>
            </a:r>
            <a:r>
              <a:rPr lang="en-US" baseline="0" dirty="0"/>
              <a:t>. </a:t>
            </a:r>
            <a:r>
              <a:rPr lang="en-US" baseline="0" dirty="0" err="1"/>
              <a:t>Đây</a:t>
            </a:r>
            <a:r>
              <a:rPr lang="en-US" baseline="0" dirty="0"/>
              <a:t> </a:t>
            </a:r>
            <a:r>
              <a:rPr lang="en-US" baseline="0" dirty="0" err="1"/>
              <a:t>là</a:t>
            </a:r>
            <a:r>
              <a:rPr lang="en-US" baseline="0" dirty="0"/>
              <a:t> </a:t>
            </a:r>
            <a:r>
              <a:rPr lang="en-US" baseline="0" dirty="0" err="1"/>
              <a:t>ví</a:t>
            </a:r>
            <a:r>
              <a:rPr lang="en-US" baseline="0" dirty="0"/>
              <a:t> </a:t>
            </a:r>
            <a:r>
              <a:rPr lang="en-US" baseline="0" dirty="0" err="1"/>
              <a:t>dụ</a:t>
            </a:r>
            <a:r>
              <a:rPr lang="en-US" baseline="0" dirty="0"/>
              <a:t> </a:t>
            </a:r>
            <a:r>
              <a:rPr lang="en-US" baseline="0" dirty="0" err="1"/>
              <a:t>về</a:t>
            </a:r>
            <a:r>
              <a:rPr lang="en-US" baseline="0" dirty="0"/>
              <a:t> </a:t>
            </a:r>
            <a:r>
              <a:rPr lang="en-US" baseline="0" dirty="0" err="1"/>
              <a:t>việc</a:t>
            </a:r>
            <a:r>
              <a:rPr lang="en-US" baseline="0" dirty="0"/>
              <a:t> </a:t>
            </a:r>
            <a:r>
              <a:rPr lang="en-US" baseline="0" dirty="0" err="1"/>
              <a:t>tạo</a:t>
            </a:r>
            <a:r>
              <a:rPr lang="en-US" baseline="0" dirty="0"/>
              <a:t> </a:t>
            </a:r>
            <a:r>
              <a:rPr lang="en-US" baseline="0" dirty="0" err="1"/>
              <a:t>ra</a:t>
            </a:r>
            <a:r>
              <a:rPr lang="en-US" baseline="0" dirty="0"/>
              <a:t> </a:t>
            </a:r>
            <a:r>
              <a:rPr lang="en-US" baseline="0" dirty="0" err="1"/>
              <a:t>đồ</a:t>
            </a:r>
            <a:r>
              <a:rPr lang="en-US" baseline="0" dirty="0"/>
              <a:t> </a:t>
            </a:r>
            <a:r>
              <a:rPr lang="en-US" baseline="0" dirty="0" err="1"/>
              <a:t>thị</a:t>
            </a:r>
            <a:r>
              <a:rPr lang="en-US" baseline="0" dirty="0"/>
              <a:t> </a:t>
            </a:r>
            <a:r>
              <a:rPr lang="en-US" baseline="0" dirty="0" err="1"/>
              <a:t>cột</a:t>
            </a:r>
            <a:r>
              <a:rPr lang="en-US" baseline="0" dirty="0"/>
              <a:t>, </a:t>
            </a:r>
            <a:r>
              <a:rPr lang="en-US" baseline="0" dirty="0" err="1"/>
              <a:t>sử</a:t>
            </a:r>
            <a:r>
              <a:rPr lang="en-US" baseline="0" dirty="0"/>
              <a:t> </a:t>
            </a:r>
            <a:r>
              <a:rPr lang="en-US" baseline="0" dirty="0" err="1"/>
              <a:t>dụng</a:t>
            </a:r>
            <a:r>
              <a:rPr lang="en-US" baseline="0" dirty="0"/>
              <a:t> C3.js.</a:t>
            </a:r>
          </a:p>
          <a:p>
            <a:endParaRPr lang="en-US" dirty="0"/>
          </a:p>
          <a:p>
            <a:endParaRPr lang="en-US" dirty="0"/>
          </a:p>
        </p:txBody>
      </p:sp>
      <p:sp>
        <p:nvSpPr>
          <p:cNvPr id="4" name="Slide Number Placeholder 3"/>
          <p:cNvSpPr>
            <a:spLocks noGrp="1"/>
          </p:cNvSpPr>
          <p:nvPr>
            <p:ph type="sldNum" sz="quarter" idx="10"/>
          </p:nvPr>
        </p:nvSpPr>
        <p:spPr/>
        <p:txBody>
          <a:bodyPr/>
          <a:lstStyle/>
          <a:p>
            <a:fld id="{C764A039-19AD-4DF5-B634-06BC8790B25B}" type="slidenum">
              <a:rPr lang="en-US" smtClean="0"/>
              <a:t>7</a:t>
            </a:fld>
            <a:endParaRPr lang="en-US"/>
          </a:p>
        </p:txBody>
      </p:sp>
    </p:spTree>
    <p:extLst>
      <p:ext uri="{BB962C8B-B14F-4D97-AF65-F5344CB8AC3E}">
        <p14:creationId xmlns:p14="http://schemas.microsoft.com/office/powerpoint/2010/main" val="29364412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indent="0">
              <a:buFontTx/>
              <a:buNone/>
            </a:pPr>
            <a:r>
              <a:rPr lang="en-US" dirty="0" err="1"/>
              <a:t>Để</a:t>
            </a:r>
            <a:r>
              <a:rPr lang="en-US" baseline="0" dirty="0"/>
              <a:t> </a:t>
            </a:r>
            <a:r>
              <a:rPr lang="en-US" baseline="0" dirty="0" err="1"/>
              <a:t>thực</a:t>
            </a:r>
            <a:r>
              <a:rPr lang="en-US" baseline="0" dirty="0"/>
              <a:t> </a:t>
            </a:r>
            <a:r>
              <a:rPr lang="en-US" baseline="0" dirty="0" err="1"/>
              <a:t>hiện</a:t>
            </a:r>
            <a:r>
              <a:rPr lang="en-US" baseline="0" dirty="0"/>
              <a:t> </a:t>
            </a:r>
            <a:r>
              <a:rPr lang="en-US" baseline="0" dirty="0" err="1"/>
              <a:t>được</a:t>
            </a:r>
            <a:r>
              <a:rPr lang="en-US" baseline="0" dirty="0"/>
              <a:t> </a:t>
            </a:r>
            <a:r>
              <a:rPr lang="en-US" baseline="0" dirty="0" err="1"/>
              <a:t>mục</a:t>
            </a:r>
            <a:r>
              <a:rPr lang="en-US" baseline="0" dirty="0"/>
              <a:t> </a:t>
            </a:r>
            <a:r>
              <a:rPr lang="en-US" baseline="0" dirty="0" err="1"/>
              <a:t>tiêu</a:t>
            </a:r>
            <a:r>
              <a:rPr lang="en-US" baseline="0" dirty="0"/>
              <a:t> </a:t>
            </a:r>
            <a:r>
              <a:rPr lang="en-US" baseline="0" dirty="0" err="1"/>
              <a:t>đề</a:t>
            </a:r>
            <a:r>
              <a:rPr lang="en-US" baseline="0" dirty="0"/>
              <a:t> </a:t>
            </a:r>
            <a:r>
              <a:rPr lang="en-US" baseline="0" dirty="0" err="1"/>
              <a:t>tài</a:t>
            </a:r>
            <a:r>
              <a:rPr lang="en-US" baseline="0" dirty="0"/>
              <a:t>, </a:t>
            </a:r>
            <a:r>
              <a:rPr lang="en-US" baseline="0" dirty="0" err="1"/>
              <a:t>nhóm</a:t>
            </a:r>
            <a:r>
              <a:rPr lang="en-US" baseline="0" dirty="0"/>
              <a:t> </a:t>
            </a:r>
            <a:r>
              <a:rPr lang="en-US" baseline="0" dirty="0" err="1"/>
              <a:t>đã</a:t>
            </a:r>
            <a:r>
              <a:rPr lang="en-US" baseline="0" dirty="0"/>
              <a:t> </a:t>
            </a:r>
            <a:r>
              <a:rPr lang="en-US" baseline="0" dirty="0" err="1"/>
              <a:t>phát</a:t>
            </a:r>
            <a:r>
              <a:rPr lang="en-US" baseline="0" dirty="0"/>
              <a:t> </a:t>
            </a:r>
            <a:r>
              <a:rPr lang="en-US" baseline="0" dirty="0" err="1"/>
              <a:t>triển</a:t>
            </a:r>
            <a:r>
              <a:rPr lang="en-US" baseline="0" dirty="0"/>
              <a:t> </a:t>
            </a:r>
            <a:r>
              <a:rPr lang="en-US" baseline="0" dirty="0" err="1"/>
              <a:t>được</a:t>
            </a:r>
            <a:r>
              <a:rPr lang="en-US" baseline="0" dirty="0"/>
              <a:t> </a:t>
            </a:r>
            <a:r>
              <a:rPr lang="en-US" baseline="0" dirty="0" err="1"/>
              <a:t>một</a:t>
            </a:r>
            <a:r>
              <a:rPr lang="en-US" baseline="0" dirty="0"/>
              <a:t> </a:t>
            </a:r>
            <a:r>
              <a:rPr lang="en-US" baseline="0" dirty="0" err="1"/>
              <a:t>phần</a:t>
            </a:r>
            <a:r>
              <a:rPr lang="en-US" baseline="0" dirty="0"/>
              <a:t> </a:t>
            </a:r>
            <a:r>
              <a:rPr lang="en-US" baseline="0" dirty="0" err="1"/>
              <a:t>thư</a:t>
            </a:r>
            <a:r>
              <a:rPr lang="en-US" baseline="0" dirty="0"/>
              <a:t> </a:t>
            </a:r>
            <a:r>
              <a:rPr lang="en-US" baseline="0" dirty="0" err="1"/>
              <a:t>viện</a:t>
            </a:r>
            <a:r>
              <a:rPr lang="en-US" baseline="0" dirty="0"/>
              <a:t> </a:t>
            </a:r>
            <a:r>
              <a:rPr lang="en-US" baseline="0" dirty="0" err="1"/>
              <a:t>trong</a:t>
            </a:r>
            <a:r>
              <a:rPr lang="en-US" baseline="0" dirty="0"/>
              <a:t> </a:t>
            </a:r>
            <a:r>
              <a:rPr lang="en-US" baseline="0" dirty="0" err="1"/>
              <a:t>giai</a:t>
            </a:r>
            <a:r>
              <a:rPr lang="en-US" baseline="0" dirty="0"/>
              <a:t> </a:t>
            </a:r>
            <a:r>
              <a:rPr lang="en-US" baseline="0" dirty="0" err="1"/>
              <a:t>đoạn</a:t>
            </a:r>
            <a:r>
              <a:rPr lang="en-US" baseline="0" dirty="0"/>
              <a:t> </a:t>
            </a:r>
            <a:r>
              <a:rPr lang="en-US" baseline="0" dirty="0" err="1"/>
              <a:t>thực</a:t>
            </a:r>
            <a:r>
              <a:rPr lang="en-US" baseline="0" dirty="0"/>
              <a:t> </a:t>
            </a:r>
            <a:r>
              <a:rPr lang="en-US" baseline="0" dirty="0" err="1"/>
              <a:t>tập</a:t>
            </a:r>
            <a:r>
              <a:rPr lang="en-US" baseline="0" dirty="0"/>
              <a:t>.</a:t>
            </a:r>
            <a:endParaRPr lang="en-US" dirty="0"/>
          </a:p>
          <a:p>
            <a:pPr marL="0" indent="0">
              <a:buFontTx/>
              <a:buNone/>
            </a:pPr>
            <a:r>
              <a:rPr lang="en-US" dirty="0" err="1"/>
              <a:t>Sau</a:t>
            </a:r>
            <a:r>
              <a:rPr lang="en-US" dirty="0"/>
              <a:t> </a:t>
            </a:r>
            <a:r>
              <a:rPr lang="en-US" dirty="0" err="1"/>
              <a:t>những</a:t>
            </a:r>
            <a:r>
              <a:rPr lang="en-US" dirty="0"/>
              <a:t> </a:t>
            </a:r>
            <a:r>
              <a:rPr lang="en-US" dirty="0" err="1"/>
              <a:t>lần</a:t>
            </a:r>
            <a:r>
              <a:rPr lang="en-US" dirty="0"/>
              <a:t> </a:t>
            </a:r>
            <a:r>
              <a:rPr lang="en-US" dirty="0" err="1"/>
              <a:t>phát</a:t>
            </a:r>
            <a:r>
              <a:rPr lang="en-US" dirty="0"/>
              <a:t> </a:t>
            </a:r>
            <a:r>
              <a:rPr lang="en-US" dirty="0" err="1"/>
              <a:t>triển</a:t>
            </a:r>
            <a:r>
              <a:rPr lang="en-US" dirty="0"/>
              <a:t> </a:t>
            </a:r>
            <a:r>
              <a:rPr lang="en-US" dirty="0" err="1"/>
              <a:t>và</a:t>
            </a:r>
            <a:r>
              <a:rPr lang="en-US" dirty="0"/>
              <a:t> </a:t>
            </a:r>
            <a:r>
              <a:rPr lang="en-US" dirty="0" err="1"/>
              <a:t>thử</a:t>
            </a:r>
            <a:r>
              <a:rPr lang="en-US" dirty="0"/>
              <a:t> </a:t>
            </a:r>
            <a:r>
              <a:rPr lang="en-US" dirty="0" err="1"/>
              <a:t>sai</a:t>
            </a:r>
            <a:r>
              <a:rPr lang="en-US" dirty="0"/>
              <a:t> </a:t>
            </a:r>
            <a:r>
              <a:rPr lang="en-US" dirty="0" err="1"/>
              <a:t>trên</a:t>
            </a:r>
            <a:r>
              <a:rPr lang="en-US" dirty="0"/>
              <a:t>, </a:t>
            </a:r>
            <a:r>
              <a:rPr lang="en-US" dirty="0" err="1"/>
              <a:t>nhóm</a:t>
            </a:r>
            <a:r>
              <a:rPr lang="en-US" dirty="0"/>
              <a:t> </a:t>
            </a:r>
            <a:r>
              <a:rPr lang="en-US" dirty="0" err="1"/>
              <a:t>rút</a:t>
            </a:r>
            <a:r>
              <a:rPr lang="en-US" dirty="0"/>
              <a:t> </a:t>
            </a:r>
            <a:r>
              <a:rPr lang="en-US" dirty="0" err="1"/>
              <a:t>ra</a:t>
            </a:r>
            <a:r>
              <a:rPr lang="en-US" dirty="0"/>
              <a:t> 2 </a:t>
            </a:r>
            <a:r>
              <a:rPr lang="en-US" dirty="0" err="1"/>
              <a:t>kiến</a:t>
            </a:r>
            <a:r>
              <a:rPr lang="en-US" baseline="0" dirty="0"/>
              <a:t> </a:t>
            </a:r>
            <a:r>
              <a:rPr lang="en-US" baseline="0" dirty="0" err="1"/>
              <a:t>trúc</a:t>
            </a:r>
            <a:r>
              <a:rPr lang="en-US" dirty="0"/>
              <a:t> </a:t>
            </a:r>
            <a:r>
              <a:rPr lang="en-US" dirty="0" err="1"/>
              <a:t>áp</a:t>
            </a:r>
            <a:r>
              <a:rPr lang="en-US" dirty="0"/>
              <a:t> </a:t>
            </a:r>
            <a:r>
              <a:rPr lang="en-US" dirty="0" err="1"/>
              <a:t>dụng</a:t>
            </a:r>
            <a:r>
              <a:rPr lang="en-US" dirty="0"/>
              <a:t> </a:t>
            </a:r>
            <a:r>
              <a:rPr lang="en-US" dirty="0" err="1"/>
              <a:t>xuyên</a:t>
            </a:r>
            <a:r>
              <a:rPr lang="en-US" dirty="0"/>
              <a:t> </a:t>
            </a:r>
            <a:r>
              <a:rPr lang="en-US" dirty="0" err="1"/>
              <a:t>suốt</a:t>
            </a:r>
            <a:r>
              <a:rPr lang="en-US" dirty="0"/>
              <a:t> </a:t>
            </a:r>
            <a:r>
              <a:rPr lang="en-US" dirty="0" err="1"/>
              <a:t>cho</a:t>
            </a:r>
            <a:r>
              <a:rPr lang="en-US" dirty="0"/>
              <a:t> </a:t>
            </a:r>
            <a:r>
              <a:rPr lang="en-US" dirty="0" err="1"/>
              <a:t>việc</a:t>
            </a:r>
            <a:r>
              <a:rPr lang="en-US" baseline="0" dirty="0"/>
              <a:t> </a:t>
            </a:r>
            <a:r>
              <a:rPr lang="en-US" baseline="0" dirty="0" err="1"/>
              <a:t>phát</a:t>
            </a:r>
            <a:r>
              <a:rPr lang="en-US" baseline="0" dirty="0"/>
              <a:t> </a:t>
            </a:r>
            <a:r>
              <a:rPr lang="en-US" baseline="0" dirty="0" err="1"/>
              <a:t>triển</a:t>
            </a:r>
            <a:r>
              <a:rPr lang="en-US" baseline="0" dirty="0"/>
              <a:t> </a:t>
            </a:r>
            <a:r>
              <a:rPr lang="en-US" baseline="0" dirty="0" err="1"/>
              <a:t>thư</a:t>
            </a:r>
            <a:r>
              <a:rPr lang="en-US" baseline="0" dirty="0"/>
              <a:t> </a:t>
            </a:r>
            <a:r>
              <a:rPr lang="en-US" baseline="0" dirty="0" err="1"/>
              <a:t>viện</a:t>
            </a:r>
            <a:r>
              <a:rPr lang="en-US" baseline="0" dirty="0"/>
              <a:t> </a:t>
            </a:r>
            <a:r>
              <a:rPr lang="en-US" baseline="0" dirty="0" err="1"/>
              <a:t>sau</a:t>
            </a:r>
            <a:r>
              <a:rPr lang="en-US" baseline="0" dirty="0"/>
              <a:t> </a:t>
            </a:r>
            <a:r>
              <a:rPr lang="en-US" baseline="0" dirty="0" err="1"/>
              <a:t>này</a:t>
            </a:r>
            <a:endParaRPr lang="en-US" dirty="0"/>
          </a:p>
        </p:txBody>
      </p:sp>
      <p:sp>
        <p:nvSpPr>
          <p:cNvPr id="4" name="Slide Number Placeholder 3"/>
          <p:cNvSpPr>
            <a:spLocks noGrp="1"/>
          </p:cNvSpPr>
          <p:nvPr>
            <p:ph type="sldNum" sz="quarter" idx="10"/>
          </p:nvPr>
        </p:nvSpPr>
        <p:spPr/>
        <p:txBody>
          <a:bodyPr/>
          <a:lstStyle/>
          <a:p>
            <a:fld id="{C764A039-19AD-4DF5-B634-06BC8790B25B}" type="slidenum">
              <a:rPr lang="en-US" smtClean="0"/>
              <a:t>9</a:t>
            </a:fld>
            <a:endParaRPr lang="en-US"/>
          </a:p>
        </p:txBody>
      </p:sp>
    </p:spTree>
    <p:extLst>
      <p:ext uri="{BB962C8B-B14F-4D97-AF65-F5344CB8AC3E}">
        <p14:creationId xmlns:p14="http://schemas.microsoft.com/office/powerpoint/2010/main" val="3759614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indent="0">
              <a:buFontTx/>
              <a:buNone/>
            </a:pPr>
            <a:r>
              <a:rPr lang="en-US" dirty="0" err="1"/>
              <a:t>Để</a:t>
            </a:r>
            <a:r>
              <a:rPr lang="en-US" baseline="0" dirty="0"/>
              <a:t> </a:t>
            </a:r>
            <a:r>
              <a:rPr lang="en-US" baseline="0" dirty="0" err="1"/>
              <a:t>thực</a:t>
            </a:r>
            <a:r>
              <a:rPr lang="en-US" baseline="0" dirty="0"/>
              <a:t> </a:t>
            </a:r>
            <a:r>
              <a:rPr lang="en-US" baseline="0" dirty="0" err="1"/>
              <a:t>hiện</a:t>
            </a:r>
            <a:r>
              <a:rPr lang="en-US" baseline="0" dirty="0"/>
              <a:t> </a:t>
            </a:r>
            <a:r>
              <a:rPr lang="en-US" baseline="0" dirty="0" err="1"/>
              <a:t>được</a:t>
            </a:r>
            <a:r>
              <a:rPr lang="en-US" baseline="0" dirty="0"/>
              <a:t> </a:t>
            </a:r>
            <a:r>
              <a:rPr lang="en-US" baseline="0" dirty="0" err="1"/>
              <a:t>mục</a:t>
            </a:r>
            <a:r>
              <a:rPr lang="en-US" baseline="0" dirty="0"/>
              <a:t> </a:t>
            </a:r>
            <a:r>
              <a:rPr lang="en-US" baseline="0" dirty="0" err="1"/>
              <a:t>tiêu</a:t>
            </a:r>
            <a:r>
              <a:rPr lang="en-US" baseline="0" dirty="0"/>
              <a:t> </a:t>
            </a:r>
            <a:r>
              <a:rPr lang="en-US" baseline="0" dirty="0" err="1"/>
              <a:t>đề</a:t>
            </a:r>
            <a:r>
              <a:rPr lang="en-US" baseline="0" dirty="0"/>
              <a:t> </a:t>
            </a:r>
            <a:r>
              <a:rPr lang="en-US" baseline="0" dirty="0" err="1"/>
              <a:t>tài</a:t>
            </a:r>
            <a:r>
              <a:rPr lang="en-US" baseline="0" dirty="0"/>
              <a:t>, </a:t>
            </a:r>
            <a:r>
              <a:rPr lang="en-US" baseline="0" dirty="0" err="1"/>
              <a:t>nhóm</a:t>
            </a:r>
            <a:r>
              <a:rPr lang="en-US" baseline="0" dirty="0"/>
              <a:t> </a:t>
            </a:r>
            <a:r>
              <a:rPr lang="en-US" baseline="0" dirty="0" err="1"/>
              <a:t>đã</a:t>
            </a:r>
            <a:r>
              <a:rPr lang="en-US" baseline="0" dirty="0"/>
              <a:t> </a:t>
            </a:r>
            <a:r>
              <a:rPr lang="en-US" baseline="0" dirty="0" err="1"/>
              <a:t>phát</a:t>
            </a:r>
            <a:r>
              <a:rPr lang="en-US" baseline="0" dirty="0"/>
              <a:t> </a:t>
            </a:r>
            <a:r>
              <a:rPr lang="en-US" baseline="0" dirty="0" err="1"/>
              <a:t>triển</a:t>
            </a:r>
            <a:r>
              <a:rPr lang="en-US" baseline="0" dirty="0"/>
              <a:t> </a:t>
            </a:r>
            <a:r>
              <a:rPr lang="en-US" baseline="0" dirty="0" err="1"/>
              <a:t>được</a:t>
            </a:r>
            <a:r>
              <a:rPr lang="en-US" baseline="0" dirty="0"/>
              <a:t> </a:t>
            </a:r>
            <a:r>
              <a:rPr lang="en-US" baseline="0" dirty="0" err="1"/>
              <a:t>một</a:t>
            </a:r>
            <a:r>
              <a:rPr lang="en-US" baseline="0" dirty="0"/>
              <a:t> </a:t>
            </a:r>
            <a:r>
              <a:rPr lang="en-US" baseline="0" dirty="0" err="1"/>
              <a:t>phần</a:t>
            </a:r>
            <a:r>
              <a:rPr lang="en-US" baseline="0" dirty="0"/>
              <a:t> </a:t>
            </a:r>
            <a:r>
              <a:rPr lang="en-US" baseline="0" dirty="0" err="1"/>
              <a:t>thư</a:t>
            </a:r>
            <a:r>
              <a:rPr lang="en-US" baseline="0" dirty="0"/>
              <a:t> </a:t>
            </a:r>
            <a:r>
              <a:rPr lang="en-US" baseline="0" dirty="0" err="1"/>
              <a:t>viện</a:t>
            </a:r>
            <a:r>
              <a:rPr lang="en-US" baseline="0" dirty="0"/>
              <a:t> </a:t>
            </a:r>
            <a:r>
              <a:rPr lang="en-US" baseline="0" dirty="0" err="1"/>
              <a:t>trong</a:t>
            </a:r>
            <a:r>
              <a:rPr lang="en-US" baseline="0" dirty="0"/>
              <a:t> </a:t>
            </a:r>
            <a:r>
              <a:rPr lang="en-US" baseline="0" dirty="0" err="1"/>
              <a:t>giai</a:t>
            </a:r>
            <a:r>
              <a:rPr lang="en-US" baseline="0" dirty="0"/>
              <a:t> </a:t>
            </a:r>
            <a:r>
              <a:rPr lang="en-US" baseline="0" dirty="0" err="1"/>
              <a:t>đoạn</a:t>
            </a:r>
            <a:r>
              <a:rPr lang="en-US" baseline="0" dirty="0"/>
              <a:t> </a:t>
            </a:r>
            <a:r>
              <a:rPr lang="en-US" baseline="0" dirty="0" err="1"/>
              <a:t>thực</a:t>
            </a:r>
            <a:r>
              <a:rPr lang="en-US" baseline="0" dirty="0"/>
              <a:t> </a:t>
            </a:r>
            <a:r>
              <a:rPr lang="en-US" baseline="0" dirty="0" err="1"/>
              <a:t>tập</a:t>
            </a:r>
            <a:r>
              <a:rPr lang="en-US" baseline="0" dirty="0"/>
              <a:t>.</a:t>
            </a:r>
            <a:endParaRPr lang="en-US" dirty="0"/>
          </a:p>
          <a:p>
            <a:pPr marL="0" indent="0">
              <a:buFontTx/>
              <a:buNone/>
            </a:pPr>
            <a:r>
              <a:rPr lang="en-US" dirty="0" err="1"/>
              <a:t>Sau</a:t>
            </a:r>
            <a:r>
              <a:rPr lang="en-US" dirty="0"/>
              <a:t> </a:t>
            </a:r>
            <a:r>
              <a:rPr lang="en-US" dirty="0" err="1"/>
              <a:t>những</a:t>
            </a:r>
            <a:r>
              <a:rPr lang="en-US" dirty="0"/>
              <a:t> </a:t>
            </a:r>
            <a:r>
              <a:rPr lang="en-US" dirty="0" err="1"/>
              <a:t>lần</a:t>
            </a:r>
            <a:r>
              <a:rPr lang="en-US" dirty="0"/>
              <a:t> </a:t>
            </a:r>
            <a:r>
              <a:rPr lang="en-US" dirty="0" err="1"/>
              <a:t>phát</a:t>
            </a:r>
            <a:r>
              <a:rPr lang="en-US" dirty="0"/>
              <a:t> </a:t>
            </a:r>
            <a:r>
              <a:rPr lang="en-US" dirty="0" err="1"/>
              <a:t>triển</a:t>
            </a:r>
            <a:r>
              <a:rPr lang="en-US" dirty="0"/>
              <a:t> </a:t>
            </a:r>
            <a:r>
              <a:rPr lang="en-US" dirty="0" err="1"/>
              <a:t>và</a:t>
            </a:r>
            <a:r>
              <a:rPr lang="en-US" dirty="0"/>
              <a:t> </a:t>
            </a:r>
            <a:r>
              <a:rPr lang="en-US" dirty="0" err="1"/>
              <a:t>thử</a:t>
            </a:r>
            <a:r>
              <a:rPr lang="en-US" dirty="0"/>
              <a:t> </a:t>
            </a:r>
            <a:r>
              <a:rPr lang="en-US" dirty="0" err="1"/>
              <a:t>sai</a:t>
            </a:r>
            <a:r>
              <a:rPr lang="en-US" dirty="0"/>
              <a:t> </a:t>
            </a:r>
            <a:r>
              <a:rPr lang="en-US" dirty="0" err="1"/>
              <a:t>trên</a:t>
            </a:r>
            <a:r>
              <a:rPr lang="en-US" dirty="0"/>
              <a:t>, </a:t>
            </a:r>
            <a:r>
              <a:rPr lang="en-US" dirty="0" err="1"/>
              <a:t>nhóm</a:t>
            </a:r>
            <a:r>
              <a:rPr lang="en-US" dirty="0"/>
              <a:t> </a:t>
            </a:r>
            <a:r>
              <a:rPr lang="en-US" dirty="0" err="1"/>
              <a:t>rút</a:t>
            </a:r>
            <a:r>
              <a:rPr lang="en-US" dirty="0"/>
              <a:t> </a:t>
            </a:r>
            <a:r>
              <a:rPr lang="en-US" dirty="0" err="1"/>
              <a:t>ra</a:t>
            </a:r>
            <a:r>
              <a:rPr lang="en-US" dirty="0"/>
              <a:t> 2 </a:t>
            </a:r>
            <a:r>
              <a:rPr lang="en-US" dirty="0" err="1"/>
              <a:t>kiến</a:t>
            </a:r>
            <a:r>
              <a:rPr lang="en-US" baseline="0" dirty="0"/>
              <a:t> </a:t>
            </a:r>
            <a:r>
              <a:rPr lang="en-US" baseline="0" dirty="0" err="1"/>
              <a:t>trúc</a:t>
            </a:r>
            <a:r>
              <a:rPr lang="en-US" dirty="0"/>
              <a:t> </a:t>
            </a:r>
            <a:r>
              <a:rPr lang="en-US" dirty="0" err="1"/>
              <a:t>áp</a:t>
            </a:r>
            <a:r>
              <a:rPr lang="en-US" dirty="0"/>
              <a:t> </a:t>
            </a:r>
            <a:r>
              <a:rPr lang="en-US" dirty="0" err="1"/>
              <a:t>dụng</a:t>
            </a:r>
            <a:r>
              <a:rPr lang="en-US" dirty="0"/>
              <a:t> </a:t>
            </a:r>
            <a:r>
              <a:rPr lang="en-US" dirty="0" err="1"/>
              <a:t>xuyên</a:t>
            </a:r>
            <a:r>
              <a:rPr lang="en-US" dirty="0"/>
              <a:t> </a:t>
            </a:r>
            <a:r>
              <a:rPr lang="en-US" dirty="0" err="1"/>
              <a:t>suốt</a:t>
            </a:r>
            <a:r>
              <a:rPr lang="en-US" dirty="0"/>
              <a:t> </a:t>
            </a:r>
            <a:r>
              <a:rPr lang="en-US" dirty="0" err="1"/>
              <a:t>cho</a:t>
            </a:r>
            <a:r>
              <a:rPr lang="en-US" dirty="0"/>
              <a:t> </a:t>
            </a:r>
            <a:r>
              <a:rPr lang="en-US" dirty="0" err="1"/>
              <a:t>việc</a:t>
            </a:r>
            <a:r>
              <a:rPr lang="en-US" baseline="0" dirty="0"/>
              <a:t> </a:t>
            </a:r>
            <a:r>
              <a:rPr lang="en-US" baseline="0" dirty="0" err="1"/>
              <a:t>phát</a:t>
            </a:r>
            <a:r>
              <a:rPr lang="en-US" baseline="0" dirty="0"/>
              <a:t> </a:t>
            </a:r>
            <a:r>
              <a:rPr lang="en-US" baseline="0" dirty="0" err="1"/>
              <a:t>triển</a:t>
            </a:r>
            <a:r>
              <a:rPr lang="en-US" baseline="0" dirty="0"/>
              <a:t> </a:t>
            </a:r>
            <a:r>
              <a:rPr lang="en-US" baseline="0" dirty="0" err="1"/>
              <a:t>thư</a:t>
            </a:r>
            <a:r>
              <a:rPr lang="en-US" baseline="0" dirty="0"/>
              <a:t> </a:t>
            </a:r>
            <a:r>
              <a:rPr lang="en-US" baseline="0" dirty="0" err="1"/>
              <a:t>viện</a:t>
            </a:r>
            <a:r>
              <a:rPr lang="en-US" baseline="0" dirty="0"/>
              <a:t> </a:t>
            </a:r>
            <a:r>
              <a:rPr lang="en-US" baseline="0" dirty="0" err="1"/>
              <a:t>sau</a:t>
            </a:r>
            <a:r>
              <a:rPr lang="en-US" baseline="0" dirty="0"/>
              <a:t> </a:t>
            </a:r>
            <a:r>
              <a:rPr lang="en-US" baseline="0" dirty="0" err="1"/>
              <a:t>này</a:t>
            </a:r>
            <a:endParaRPr lang="en-US" dirty="0"/>
          </a:p>
        </p:txBody>
      </p:sp>
      <p:sp>
        <p:nvSpPr>
          <p:cNvPr id="4" name="Slide Number Placeholder 3"/>
          <p:cNvSpPr>
            <a:spLocks noGrp="1"/>
          </p:cNvSpPr>
          <p:nvPr>
            <p:ph type="sldNum" sz="quarter" idx="10"/>
          </p:nvPr>
        </p:nvSpPr>
        <p:spPr/>
        <p:txBody>
          <a:bodyPr/>
          <a:lstStyle/>
          <a:p>
            <a:fld id="{C764A039-19AD-4DF5-B634-06BC8790B25B}" type="slidenum">
              <a:rPr lang="en-US" smtClean="0"/>
              <a:t>10</a:t>
            </a:fld>
            <a:endParaRPr lang="en-US"/>
          </a:p>
        </p:txBody>
      </p:sp>
    </p:spTree>
    <p:extLst>
      <p:ext uri="{BB962C8B-B14F-4D97-AF65-F5344CB8AC3E}">
        <p14:creationId xmlns:p14="http://schemas.microsoft.com/office/powerpoint/2010/main" val="1226351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Chiếu</a:t>
            </a:r>
            <a:r>
              <a:rPr lang="en-US" dirty="0"/>
              <a:t> video </a:t>
            </a:r>
            <a:r>
              <a:rPr lang="en-US" dirty="0" err="1"/>
              <a:t>rồi</a:t>
            </a:r>
            <a:r>
              <a:rPr lang="en-US" dirty="0"/>
              <a:t> </a:t>
            </a:r>
            <a:r>
              <a:rPr lang="en-US" dirty="0" err="1"/>
              <a:t>nói</a:t>
            </a:r>
            <a:r>
              <a:rPr lang="en-US" dirty="0"/>
              <a:t> </a:t>
            </a:r>
            <a:r>
              <a:rPr lang="en-US" dirty="0" err="1"/>
              <a:t>phần</a:t>
            </a:r>
            <a:r>
              <a:rPr lang="en-US" dirty="0"/>
              <a:t> CI-CD:</a:t>
            </a:r>
          </a:p>
          <a:p>
            <a:r>
              <a:rPr lang="en-US" dirty="0"/>
              <a:t>4. CI &amp; CD</a:t>
            </a:r>
          </a:p>
          <a:p>
            <a:r>
              <a:rPr lang="en-US" dirty="0"/>
              <a:t>      - </a:t>
            </a:r>
            <a:r>
              <a:rPr lang="en-US" dirty="0" err="1"/>
              <a:t>Quá</a:t>
            </a:r>
            <a:r>
              <a:rPr lang="en-US" dirty="0"/>
              <a:t> </a:t>
            </a:r>
            <a:r>
              <a:rPr lang="en-US" dirty="0" err="1"/>
              <a:t>trình</a:t>
            </a:r>
            <a:r>
              <a:rPr lang="en-US" dirty="0"/>
              <a:t> </a:t>
            </a:r>
            <a:r>
              <a:rPr lang="en-US" dirty="0" err="1"/>
              <a:t>phát</a:t>
            </a:r>
            <a:r>
              <a:rPr lang="en-US" dirty="0"/>
              <a:t> </a:t>
            </a:r>
            <a:r>
              <a:rPr lang="en-US" dirty="0" err="1"/>
              <a:t>triển</a:t>
            </a:r>
            <a:r>
              <a:rPr lang="en-US" dirty="0"/>
              <a:t> </a:t>
            </a:r>
            <a:r>
              <a:rPr lang="en-US" dirty="0" err="1"/>
              <a:t>tích</a:t>
            </a:r>
            <a:r>
              <a:rPr lang="en-US" dirty="0"/>
              <a:t> </a:t>
            </a:r>
            <a:r>
              <a:rPr lang="en-US" dirty="0" err="1"/>
              <a:t>hợp</a:t>
            </a:r>
            <a:r>
              <a:rPr lang="en-US" dirty="0"/>
              <a:t> </a:t>
            </a:r>
            <a:r>
              <a:rPr lang="en-US" dirty="0" err="1"/>
              <a:t>liên</a:t>
            </a:r>
            <a:r>
              <a:rPr lang="en-US" dirty="0"/>
              <a:t> </a:t>
            </a:r>
            <a:r>
              <a:rPr lang="en-US" dirty="0" err="1"/>
              <a:t>tục</a:t>
            </a:r>
            <a:r>
              <a:rPr lang="en-US" dirty="0"/>
              <a:t> </a:t>
            </a:r>
            <a:r>
              <a:rPr lang="en-US" dirty="0" err="1"/>
              <a:t>và</a:t>
            </a:r>
            <a:r>
              <a:rPr lang="en-US" dirty="0"/>
              <a:t> </a:t>
            </a:r>
            <a:r>
              <a:rPr lang="en-US" dirty="0" err="1"/>
              <a:t>triển</a:t>
            </a:r>
            <a:r>
              <a:rPr lang="en-US" dirty="0"/>
              <a:t> </a:t>
            </a:r>
            <a:r>
              <a:rPr lang="en-US" dirty="0" err="1"/>
              <a:t>khai</a:t>
            </a:r>
            <a:r>
              <a:rPr lang="en-US" dirty="0"/>
              <a:t> </a:t>
            </a:r>
            <a:r>
              <a:rPr lang="en-US" dirty="0" err="1"/>
              <a:t>liên</a:t>
            </a:r>
            <a:r>
              <a:rPr lang="en-US" dirty="0"/>
              <a:t> </a:t>
            </a:r>
            <a:r>
              <a:rPr lang="en-US" dirty="0" err="1"/>
              <a:t>tục</a:t>
            </a:r>
            <a:r>
              <a:rPr lang="en-US" dirty="0"/>
              <a:t> </a:t>
            </a:r>
            <a:r>
              <a:rPr lang="en-US" dirty="0" err="1"/>
              <a:t>như</a:t>
            </a:r>
            <a:r>
              <a:rPr lang="en-US" dirty="0"/>
              <a:t> </a:t>
            </a:r>
            <a:r>
              <a:rPr lang="en-US" dirty="0" err="1"/>
              <a:t>trên</a:t>
            </a:r>
            <a:r>
              <a:rPr lang="en-US" dirty="0"/>
              <a:t> </a:t>
            </a:r>
            <a:r>
              <a:rPr lang="en-US" dirty="0" err="1"/>
              <a:t>là</a:t>
            </a:r>
            <a:r>
              <a:rPr lang="en-US" dirty="0"/>
              <a:t> </a:t>
            </a:r>
            <a:r>
              <a:rPr lang="en-US" dirty="0" err="1"/>
              <a:t>phát</a:t>
            </a:r>
            <a:r>
              <a:rPr lang="en-US" dirty="0"/>
              <a:t> </a:t>
            </a:r>
            <a:r>
              <a:rPr lang="en-US" dirty="0" err="1"/>
              <a:t>triển</a:t>
            </a:r>
            <a:r>
              <a:rPr lang="en-US" dirty="0"/>
              <a:t> </a:t>
            </a:r>
            <a:r>
              <a:rPr lang="en-US" dirty="0" err="1"/>
              <a:t>theo</a:t>
            </a:r>
            <a:r>
              <a:rPr lang="en-US" dirty="0"/>
              <a:t> </a:t>
            </a:r>
            <a:r>
              <a:rPr lang="en-US" dirty="0" err="1"/>
              <a:t>phương</a:t>
            </a:r>
            <a:r>
              <a:rPr lang="en-US" dirty="0"/>
              <a:t> </a:t>
            </a:r>
            <a:r>
              <a:rPr lang="en-US" dirty="0" err="1"/>
              <a:t>pháp</a:t>
            </a:r>
            <a:r>
              <a:rPr lang="en-US" dirty="0"/>
              <a:t> CI &amp; CD</a:t>
            </a:r>
          </a:p>
          <a:p>
            <a:r>
              <a:rPr lang="en-US" dirty="0"/>
              <a:t>      - CI </a:t>
            </a:r>
            <a:r>
              <a:rPr lang="en-US" dirty="0" err="1"/>
              <a:t>là</a:t>
            </a:r>
            <a:r>
              <a:rPr lang="en-US" dirty="0"/>
              <a:t> </a:t>
            </a:r>
            <a:r>
              <a:rPr lang="en-US" dirty="0" err="1"/>
              <a:t>phương</a:t>
            </a:r>
            <a:r>
              <a:rPr lang="en-US" dirty="0"/>
              <a:t> </a:t>
            </a:r>
            <a:r>
              <a:rPr lang="en-US" dirty="0" err="1"/>
              <a:t>pháp</a:t>
            </a:r>
            <a:r>
              <a:rPr lang="en-US" dirty="0"/>
              <a:t> </a:t>
            </a:r>
            <a:r>
              <a:rPr lang="en-US" dirty="0" err="1"/>
              <a:t>phát</a:t>
            </a:r>
            <a:r>
              <a:rPr lang="en-US" dirty="0"/>
              <a:t> </a:t>
            </a:r>
            <a:r>
              <a:rPr lang="en-US" dirty="0" err="1"/>
              <a:t>triển</a:t>
            </a:r>
            <a:r>
              <a:rPr lang="en-US" dirty="0"/>
              <a:t> </a:t>
            </a:r>
            <a:r>
              <a:rPr lang="en-US" dirty="0" err="1"/>
              <a:t>phần</a:t>
            </a:r>
            <a:r>
              <a:rPr lang="en-US" dirty="0"/>
              <a:t> </a:t>
            </a:r>
            <a:r>
              <a:rPr lang="en-US" dirty="0" err="1"/>
              <a:t>mềm</a:t>
            </a:r>
            <a:r>
              <a:rPr lang="en-US" dirty="0"/>
              <a:t> </a:t>
            </a:r>
            <a:r>
              <a:rPr lang="en-US" dirty="0" err="1"/>
              <a:t>đòi</a:t>
            </a:r>
            <a:r>
              <a:rPr lang="en-US" dirty="0"/>
              <a:t> </a:t>
            </a:r>
            <a:r>
              <a:rPr lang="en-US" dirty="0" err="1"/>
              <a:t>hỏi</a:t>
            </a:r>
            <a:r>
              <a:rPr lang="en-US" dirty="0"/>
              <a:t> </a:t>
            </a:r>
            <a:r>
              <a:rPr lang="en-US" dirty="0" err="1"/>
              <a:t>các</a:t>
            </a:r>
            <a:r>
              <a:rPr lang="en-US" dirty="0"/>
              <a:t> </a:t>
            </a:r>
            <a:r>
              <a:rPr lang="en-US" dirty="0" err="1"/>
              <a:t>thành</a:t>
            </a:r>
            <a:r>
              <a:rPr lang="en-US" dirty="0"/>
              <a:t> </a:t>
            </a:r>
            <a:r>
              <a:rPr lang="en-US" dirty="0" err="1"/>
              <a:t>viên</a:t>
            </a:r>
            <a:r>
              <a:rPr lang="en-US" dirty="0"/>
              <a:t> </a:t>
            </a:r>
            <a:r>
              <a:rPr lang="en-US" dirty="0" err="1"/>
              <a:t>trong</a:t>
            </a:r>
            <a:r>
              <a:rPr lang="en-US" dirty="0"/>
              <a:t> </a:t>
            </a:r>
            <a:r>
              <a:rPr lang="en-US" dirty="0" err="1"/>
              <a:t>nhóm</a:t>
            </a:r>
            <a:r>
              <a:rPr lang="en-US" dirty="0"/>
              <a:t> </a:t>
            </a:r>
            <a:r>
              <a:rPr lang="en-US" dirty="0" err="1"/>
              <a:t>phải</a:t>
            </a:r>
            <a:r>
              <a:rPr lang="en-US" dirty="0"/>
              <a:t> </a:t>
            </a:r>
            <a:r>
              <a:rPr lang="en-US" dirty="0" err="1"/>
              <a:t>theo</a:t>
            </a:r>
            <a:r>
              <a:rPr lang="en-US" dirty="0"/>
              <a:t> </a:t>
            </a:r>
            <a:r>
              <a:rPr lang="en-US" dirty="0" err="1"/>
              <a:t>dõi</a:t>
            </a:r>
            <a:r>
              <a:rPr lang="en-US" dirty="0"/>
              <a:t> </a:t>
            </a:r>
            <a:r>
              <a:rPr lang="en-US" dirty="0" err="1"/>
              <a:t>và</a:t>
            </a:r>
            <a:r>
              <a:rPr lang="en-US" dirty="0"/>
              <a:t> </a:t>
            </a:r>
            <a:r>
              <a:rPr lang="en-US" dirty="0" err="1"/>
              <a:t>phát</a:t>
            </a:r>
            <a:r>
              <a:rPr lang="en-US" dirty="0"/>
              <a:t> </a:t>
            </a:r>
            <a:r>
              <a:rPr lang="en-US" dirty="0" err="1"/>
              <a:t>triển</a:t>
            </a:r>
            <a:r>
              <a:rPr lang="en-US" dirty="0"/>
              <a:t> </a:t>
            </a:r>
            <a:r>
              <a:rPr lang="en-US" dirty="0" err="1"/>
              <a:t>công</a:t>
            </a:r>
            <a:r>
              <a:rPr lang="en-US" dirty="0"/>
              <a:t> </a:t>
            </a:r>
            <a:r>
              <a:rPr lang="en-US" dirty="0" err="1"/>
              <a:t>việc</a:t>
            </a:r>
            <a:r>
              <a:rPr lang="en-US" dirty="0"/>
              <a:t> </a:t>
            </a:r>
            <a:r>
              <a:rPr lang="en-US" dirty="0" err="1"/>
              <a:t>thường</a:t>
            </a:r>
            <a:r>
              <a:rPr lang="en-US" dirty="0"/>
              <a:t> </a:t>
            </a:r>
            <a:r>
              <a:rPr lang="en-US" dirty="0" err="1"/>
              <a:t>xuyên</a:t>
            </a:r>
            <a:r>
              <a:rPr lang="en-US" dirty="0"/>
              <a:t>, </a:t>
            </a:r>
            <a:r>
              <a:rPr lang="en-US" dirty="0" err="1"/>
              <a:t>giúp</a:t>
            </a:r>
            <a:r>
              <a:rPr lang="en-US" dirty="0"/>
              <a:t> </a:t>
            </a:r>
            <a:r>
              <a:rPr lang="en-US" dirty="0" err="1"/>
              <a:t>công</a:t>
            </a:r>
            <a:r>
              <a:rPr lang="en-US" dirty="0"/>
              <a:t> </a:t>
            </a:r>
            <a:r>
              <a:rPr lang="en-US" dirty="0" err="1"/>
              <a:t>việc</a:t>
            </a:r>
            <a:r>
              <a:rPr lang="en-US" dirty="0"/>
              <a:t> </a:t>
            </a:r>
            <a:r>
              <a:rPr lang="en-US" dirty="0" err="1"/>
              <a:t>phát</a:t>
            </a:r>
            <a:r>
              <a:rPr lang="en-US" dirty="0"/>
              <a:t> </a:t>
            </a:r>
            <a:r>
              <a:rPr lang="en-US" dirty="0" err="1"/>
              <a:t>triển</a:t>
            </a:r>
            <a:r>
              <a:rPr lang="en-US" dirty="0"/>
              <a:t> </a:t>
            </a:r>
            <a:r>
              <a:rPr lang="en-US" dirty="0" err="1"/>
              <a:t>của</a:t>
            </a:r>
            <a:r>
              <a:rPr lang="en-US" dirty="0"/>
              <a:t> </a:t>
            </a:r>
            <a:r>
              <a:rPr lang="en-US" dirty="0" err="1"/>
              <a:t>các</a:t>
            </a:r>
            <a:r>
              <a:rPr lang="en-US" dirty="0"/>
              <a:t> </a:t>
            </a:r>
            <a:r>
              <a:rPr lang="en-US" dirty="0" err="1"/>
              <a:t>thành</a:t>
            </a:r>
            <a:r>
              <a:rPr lang="en-US" dirty="0"/>
              <a:t> </a:t>
            </a:r>
            <a:r>
              <a:rPr lang="en-US" dirty="0" err="1"/>
              <a:t>viên</a:t>
            </a:r>
            <a:r>
              <a:rPr lang="en-US" dirty="0"/>
              <a:t> </a:t>
            </a:r>
            <a:r>
              <a:rPr lang="en-US" dirty="0" err="1"/>
              <a:t>được</a:t>
            </a:r>
            <a:r>
              <a:rPr lang="en-US" dirty="0"/>
              <a:t> </a:t>
            </a:r>
            <a:r>
              <a:rPr lang="en-US" dirty="0" err="1"/>
              <a:t>kiểm</a:t>
            </a:r>
            <a:r>
              <a:rPr lang="en-US" dirty="0"/>
              <a:t> </a:t>
            </a:r>
            <a:r>
              <a:rPr lang="en-US" dirty="0" err="1"/>
              <a:t>thử</a:t>
            </a:r>
            <a:r>
              <a:rPr lang="en-US" dirty="0"/>
              <a:t> </a:t>
            </a:r>
            <a:r>
              <a:rPr lang="en-US" dirty="0" err="1"/>
              <a:t>tự</a:t>
            </a:r>
            <a:r>
              <a:rPr lang="en-US" dirty="0"/>
              <a:t> </a:t>
            </a:r>
            <a:r>
              <a:rPr lang="en-US" dirty="0" err="1"/>
              <a:t>động</a:t>
            </a:r>
            <a:r>
              <a:rPr lang="en-US" dirty="0"/>
              <a:t>, </a:t>
            </a:r>
            <a:r>
              <a:rPr lang="en-US" dirty="0" err="1"/>
              <a:t>giúp</a:t>
            </a:r>
            <a:r>
              <a:rPr lang="en-US" dirty="0"/>
              <a:t> </a:t>
            </a:r>
            <a:r>
              <a:rPr lang="en-US" dirty="0" err="1"/>
              <a:t>phát</a:t>
            </a:r>
            <a:r>
              <a:rPr lang="en-US" dirty="0"/>
              <a:t> </a:t>
            </a:r>
            <a:r>
              <a:rPr lang="en-US" dirty="0" err="1"/>
              <a:t>hiển</a:t>
            </a:r>
            <a:r>
              <a:rPr lang="en-US" dirty="0"/>
              <a:t> </a:t>
            </a:r>
            <a:r>
              <a:rPr lang="en-US" dirty="0" err="1"/>
              <a:t>lỗi</a:t>
            </a:r>
            <a:r>
              <a:rPr lang="en-US" dirty="0"/>
              <a:t> </a:t>
            </a:r>
            <a:r>
              <a:rPr lang="en-US" dirty="0" err="1"/>
              <a:t>nhanh</a:t>
            </a:r>
            <a:r>
              <a:rPr lang="en-US" dirty="0"/>
              <a:t> </a:t>
            </a:r>
            <a:r>
              <a:rPr lang="en-US" dirty="0" err="1"/>
              <a:t>nhất</a:t>
            </a:r>
            <a:r>
              <a:rPr lang="en-US" dirty="0"/>
              <a:t> </a:t>
            </a:r>
            <a:r>
              <a:rPr lang="en-US" dirty="0" err="1"/>
              <a:t>có</a:t>
            </a:r>
            <a:r>
              <a:rPr lang="en-US" dirty="0"/>
              <a:t> </a:t>
            </a:r>
            <a:r>
              <a:rPr lang="en-US" dirty="0" err="1"/>
              <a:t>thể</a:t>
            </a:r>
            <a:r>
              <a:rPr lang="en-US" dirty="0"/>
              <a:t> </a:t>
            </a:r>
            <a:r>
              <a:rPr lang="en-US" dirty="0" err="1"/>
              <a:t>giúp</a:t>
            </a:r>
            <a:r>
              <a:rPr lang="en-US" dirty="0"/>
              <a:t> </a:t>
            </a:r>
            <a:r>
              <a:rPr lang="en-US" dirty="0" err="1"/>
              <a:t>giảm</a:t>
            </a:r>
            <a:r>
              <a:rPr lang="en-US" dirty="0"/>
              <a:t> </a:t>
            </a:r>
            <a:r>
              <a:rPr lang="en-US" dirty="0" err="1"/>
              <a:t>bớt</a:t>
            </a:r>
            <a:r>
              <a:rPr lang="en-US" dirty="0"/>
              <a:t> </a:t>
            </a:r>
            <a:r>
              <a:rPr lang="en-US" dirty="0" err="1"/>
              <a:t>vấn</a:t>
            </a:r>
            <a:r>
              <a:rPr lang="en-US" dirty="0"/>
              <a:t> </a:t>
            </a:r>
            <a:r>
              <a:rPr lang="en-US" dirty="0" err="1"/>
              <a:t>đề</a:t>
            </a:r>
            <a:r>
              <a:rPr lang="en-US" dirty="0"/>
              <a:t> </a:t>
            </a:r>
            <a:r>
              <a:rPr lang="en-US" dirty="0" err="1"/>
              <a:t>về</a:t>
            </a:r>
            <a:r>
              <a:rPr lang="en-US" dirty="0"/>
              <a:t> </a:t>
            </a:r>
            <a:r>
              <a:rPr lang="en-US" dirty="0" err="1"/>
              <a:t>tích</a:t>
            </a:r>
            <a:r>
              <a:rPr lang="en-US" dirty="0"/>
              <a:t> </a:t>
            </a:r>
            <a:r>
              <a:rPr lang="en-US" dirty="0" err="1"/>
              <a:t>hợp</a:t>
            </a:r>
            <a:r>
              <a:rPr lang="en-US" dirty="0"/>
              <a:t>, </a:t>
            </a:r>
            <a:r>
              <a:rPr lang="en-US" dirty="0" err="1"/>
              <a:t>cho</a:t>
            </a:r>
            <a:r>
              <a:rPr lang="en-US" dirty="0"/>
              <a:t> </a:t>
            </a:r>
            <a:r>
              <a:rPr lang="en-US" dirty="0" err="1"/>
              <a:t>phép</a:t>
            </a:r>
            <a:r>
              <a:rPr lang="en-US" dirty="0"/>
              <a:t> </a:t>
            </a:r>
            <a:r>
              <a:rPr lang="en-US" dirty="0" err="1"/>
              <a:t>phát</a:t>
            </a:r>
            <a:r>
              <a:rPr lang="en-US" dirty="0"/>
              <a:t> </a:t>
            </a:r>
            <a:r>
              <a:rPr lang="en-US" dirty="0" err="1"/>
              <a:t>triển</a:t>
            </a:r>
            <a:r>
              <a:rPr lang="en-US" dirty="0"/>
              <a:t> </a:t>
            </a:r>
            <a:r>
              <a:rPr lang="en-US" dirty="0" err="1"/>
              <a:t>phần</a:t>
            </a:r>
            <a:r>
              <a:rPr lang="en-US" dirty="0"/>
              <a:t> </a:t>
            </a:r>
            <a:r>
              <a:rPr lang="en-US" dirty="0" err="1"/>
              <a:t>mềm</a:t>
            </a:r>
            <a:r>
              <a:rPr lang="en-US" dirty="0"/>
              <a:t> </a:t>
            </a:r>
            <a:r>
              <a:rPr lang="en-US" dirty="0" err="1"/>
              <a:t>gắn</a:t>
            </a:r>
            <a:r>
              <a:rPr lang="en-US" dirty="0"/>
              <a:t> </a:t>
            </a:r>
            <a:r>
              <a:rPr lang="en-US" dirty="0" err="1"/>
              <a:t>kết</a:t>
            </a:r>
            <a:r>
              <a:rPr lang="en-US" dirty="0"/>
              <a:t> </a:t>
            </a:r>
            <a:r>
              <a:rPr lang="en-US" dirty="0" err="1"/>
              <a:t>hơn</a:t>
            </a:r>
            <a:r>
              <a:rPr lang="en-US" dirty="0"/>
              <a:t>.</a:t>
            </a:r>
          </a:p>
          <a:p>
            <a:r>
              <a:rPr lang="en-US" dirty="0"/>
              <a:t>      - CD </a:t>
            </a:r>
            <a:r>
              <a:rPr lang="en-US" dirty="0" err="1"/>
              <a:t>là</a:t>
            </a:r>
            <a:r>
              <a:rPr lang="en-US" dirty="0"/>
              <a:t> </a:t>
            </a:r>
            <a:r>
              <a:rPr lang="en-US" dirty="0" err="1"/>
              <a:t>phương</a:t>
            </a:r>
            <a:r>
              <a:rPr lang="en-US" dirty="0"/>
              <a:t> </a:t>
            </a:r>
            <a:r>
              <a:rPr lang="en-US" dirty="0" err="1"/>
              <a:t>pháp</a:t>
            </a:r>
            <a:r>
              <a:rPr lang="en-US" dirty="0"/>
              <a:t> </a:t>
            </a:r>
            <a:r>
              <a:rPr lang="en-US" dirty="0" err="1"/>
              <a:t>phát</a:t>
            </a:r>
            <a:r>
              <a:rPr lang="en-US" dirty="0"/>
              <a:t> </a:t>
            </a:r>
            <a:r>
              <a:rPr lang="en-US" dirty="0" err="1"/>
              <a:t>triển</a:t>
            </a:r>
            <a:r>
              <a:rPr lang="en-US" dirty="0"/>
              <a:t> </a:t>
            </a:r>
            <a:r>
              <a:rPr lang="en-US" dirty="0" err="1"/>
              <a:t>phần</a:t>
            </a:r>
            <a:r>
              <a:rPr lang="en-US" dirty="0"/>
              <a:t> </a:t>
            </a:r>
            <a:r>
              <a:rPr lang="en-US" dirty="0" err="1"/>
              <a:t>mềm</a:t>
            </a:r>
            <a:r>
              <a:rPr lang="en-US" dirty="0"/>
              <a:t> </a:t>
            </a:r>
            <a:r>
              <a:rPr lang="en-US" dirty="0" err="1"/>
              <a:t>mà</a:t>
            </a:r>
            <a:r>
              <a:rPr lang="en-US" dirty="0"/>
              <a:t> ở </a:t>
            </a:r>
            <a:r>
              <a:rPr lang="en-US" dirty="0" err="1"/>
              <a:t>đó</a:t>
            </a:r>
            <a:r>
              <a:rPr lang="en-US" dirty="0"/>
              <a:t> </a:t>
            </a:r>
            <a:r>
              <a:rPr lang="en-US" dirty="0" err="1"/>
              <a:t>phân</a:t>
            </a:r>
            <a:r>
              <a:rPr lang="en-US" dirty="0"/>
              <a:t> </a:t>
            </a:r>
            <a:r>
              <a:rPr lang="en-US" dirty="0" err="1"/>
              <a:t>mềm</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phát</a:t>
            </a:r>
            <a:r>
              <a:rPr lang="en-US" dirty="0"/>
              <a:t> </a:t>
            </a:r>
            <a:r>
              <a:rPr lang="en-US" dirty="0" err="1"/>
              <a:t>hành</a:t>
            </a:r>
            <a:r>
              <a:rPr lang="en-US" dirty="0"/>
              <a:t> ở </a:t>
            </a:r>
            <a:r>
              <a:rPr lang="en-US" dirty="0" err="1"/>
              <a:t>bất</a:t>
            </a:r>
            <a:r>
              <a:rPr lang="en-US" dirty="0"/>
              <a:t> </a:t>
            </a:r>
            <a:r>
              <a:rPr lang="en-US" dirty="0" err="1"/>
              <a:t>kì</a:t>
            </a:r>
            <a:r>
              <a:rPr lang="en-US" dirty="0"/>
              <a:t> </a:t>
            </a:r>
            <a:r>
              <a:rPr lang="en-US" dirty="0" err="1"/>
              <a:t>thời</a:t>
            </a:r>
            <a:r>
              <a:rPr lang="en-US" dirty="0"/>
              <a:t> </a:t>
            </a:r>
            <a:r>
              <a:rPr lang="en-US" dirty="0" err="1"/>
              <a:t>gian</a:t>
            </a:r>
            <a:r>
              <a:rPr lang="en-US" dirty="0"/>
              <a:t> </a:t>
            </a:r>
            <a:r>
              <a:rPr lang="en-US" dirty="0" err="1"/>
              <a:t>nào</a:t>
            </a:r>
            <a:endParaRPr lang="en-US" dirty="0"/>
          </a:p>
          <a:p>
            <a:r>
              <a:rPr lang="en-US" dirty="0"/>
              <a:t>5. Travis CI</a:t>
            </a:r>
          </a:p>
          <a:p>
            <a:r>
              <a:rPr lang="en-US" dirty="0" err="1"/>
              <a:t>Với</a:t>
            </a:r>
            <a:r>
              <a:rPr lang="en-US" dirty="0"/>
              <a:t> </a:t>
            </a:r>
            <a:r>
              <a:rPr lang="en-US" dirty="0" err="1"/>
              <a:t>tư</a:t>
            </a:r>
            <a:r>
              <a:rPr lang="en-US" dirty="0"/>
              <a:t> </a:t>
            </a:r>
            <a:r>
              <a:rPr lang="en-US" dirty="0" err="1"/>
              <a:t>tưởng</a:t>
            </a:r>
            <a:r>
              <a:rPr lang="en-US" dirty="0"/>
              <a:t> </a:t>
            </a:r>
            <a:r>
              <a:rPr lang="en-US" dirty="0" err="1"/>
              <a:t>phát</a:t>
            </a:r>
            <a:r>
              <a:rPr lang="en-US" dirty="0"/>
              <a:t> </a:t>
            </a:r>
            <a:r>
              <a:rPr lang="en-US" dirty="0" err="1"/>
              <a:t>triển</a:t>
            </a:r>
            <a:r>
              <a:rPr lang="en-US" dirty="0"/>
              <a:t> </a:t>
            </a:r>
            <a:r>
              <a:rPr lang="en-US" dirty="0" err="1"/>
              <a:t>tích</a:t>
            </a:r>
            <a:r>
              <a:rPr lang="en-US" dirty="0"/>
              <a:t> </a:t>
            </a:r>
            <a:r>
              <a:rPr lang="en-US" dirty="0" err="1"/>
              <a:t>hợp</a:t>
            </a:r>
            <a:r>
              <a:rPr lang="en-US" dirty="0"/>
              <a:t> </a:t>
            </a:r>
            <a:r>
              <a:rPr lang="en-US" dirty="0" err="1"/>
              <a:t>và</a:t>
            </a:r>
            <a:r>
              <a:rPr lang="en-US" dirty="0"/>
              <a:t> </a:t>
            </a:r>
            <a:r>
              <a:rPr lang="en-US" dirty="0" err="1"/>
              <a:t>triển</a:t>
            </a:r>
            <a:r>
              <a:rPr lang="en-US" dirty="0"/>
              <a:t> </a:t>
            </a:r>
            <a:r>
              <a:rPr lang="en-US" dirty="0" err="1"/>
              <a:t>khai</a:t>
            </a:r>
            <a:r>
              <a:rPr lang="en-US" dirty="0"/>
              <a:t> </a:t>
            </a:r>
            <a:r>
              <a:rPr lang="en-US" dirty="0" err="1"/>
              <a:t>liên</a:t>
            </a:r>
            <a:r>
              <a:rPr lang="en-US" dirty="0"/>
              <a:t> </a:t>
            </a:r>
            <a:r>
              <a:rPr lang="en-US" dirty="0" err="1"/>
              <a:t>tục</a:t>
            </a:r>
            <a:r>
              <a:rPr lang="en-US" dirty="0"/>
              <a:t>, </a:t>
            </a:r>
            <a:r>
              <a:rPr lang="en-US" dirty="0" err="1"/>
              <a:t>nhóm</a:t>
            </a:r>
            <a:r>
              <a:rPr lang="en-US" dirty="0"/>
              <a:t> </a:t>
            </a:r>
            <a:r>
              <a:rPr lang="en-US" dirty="0" err="1"/>
              <a:t>sử</a:t>
            </a:r>
            <a:r>
              <a:rPr lang="en-US" dirty="0"/>
              <a:t> </a:t>
            </a:r>
            <a:r>
              <a:rPr lang="en-US" dirty="0" err="1"/>
              <a:t>dụng</a:t>
            </a:r>
            <a:r>
              <a:rPr lang="en-US" dirty="0"/>
              <a:t> Travis CI </a:t>
            </a:r>
            <a:r>
              <a:rPr lang="en-US" dirty="0" err="1"/>
              <a:t>để</a:t>
            </a:r>
            <a:r>
              <a:rPr lang="en-US" dirty="0"/>
              <a:t> </a:t>
            </a:r>
            <a:r>
              <a:rPr lang="en-US" dirty="0" err="1"/>
              <a:t>kiểm</a:t>
            </a:r>
            <a:r>
              <a:rPr lang="en-US" dirty="0"/>
              <a:t> </a:t>
            </a:r>
            <a:r>
              <a:rPr lang="en-US" dirty="0" err="1"/>
              <a:t>soát</a:t>
            </a:r>
            <a:r>
              <a:rPr lang="en-US" dirty="0"/>
              <a:t> 3 </a:t>
            </a:r>
            <a:r>
              <a:rPr lang="en-US" dirty="0" err="1"/>
              <a:t>giai</a:t>
            </a:r>
            <a:r>
              <a:rPr lang="en-US" dirty="0"/>
              <a:t> </a:t>
            </a:r>
            <a:r>
              <a:rPr lang="en-US" dirty="0" err="1"/>
              <a:t>đoạn</a:t>
            </a:r>
            <a:r>
              <a:rPr lang="en-US" dirty="0"/>
              <a:t> </a:t>
            </a:r>
            <a:r>
              <a:rPr lang="en-US" dirty="0" err="1"/>
              <a:t>trên</a:t>
            </a:r>
            <a:endParaRPr lang="en-US" dirty="0"/>
          </a:p>
          <a:p>
            <a:endParaRPr lang="en-US" dirty="0"/>
          </a:p>
        </p:txBody>
      </p:sp>
      <p:sp>
        <p:nvSpPr>
          <p:cNvPr id="4" name="Slide Number Placeholder 3"/>
          <p:cNvSpPr>
            <a:spLocks noGrp="1"/>
          </p:cNvSpPr>
          <p:nvPr>
            <p:ph type="sldNum" sz="quarter" idx="10"/>
          </p:nvPr>
        </p:nvSpPr>
        <p:spPr/>
        <p:txBody>
          <a:bodyPr/>
          <a:lstStyle/>
          <a:p>
            <a:fld id="{A8ED2434-BDD9-4C37-8187-C7763F468A2D}" type="slidenum">
              <a:rPr lang="en-US" smtClean="0"/>
              <a:t>11</a:t>
            </a:fld>
            <a:endParaRPr lang="en-US"/>
          </a:p>
        </p:txBody>
      </p:sp>
    </p:spTree>
    <p:extLst>
      <p:ext uri="{BB962C8B-B14F-4D97-AF65-F5344CB8AC3E}">
        <p14:creationId xmlns:p14="http://schemas.microsoft.com/office/powerpoint/2010/main" val="17435562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Tx/>
              <a:buChar char="-"/>
            </a:pPr>
            <a:r>
              <a:rPr lang="en-US" dirty="0" err="1"/>
              <a:t>Hiện</a:t>
            </a:r>
            <a:r>
              <a:rPr lang="en-US" dirty="0"/>
              <a:t> </a:t>
            </a:r>
            <a:r>
              <a:rPr lang="en-US" dirty="0" err="1"/>
              <a:t>thực</a:t>
            </a:r>
            <a:r>
              <a:rPr lang="en-US" dirty="0"/>
              <a:t> </a:t>
            </a:r>
            <a:r>
              <a:rPr lang="en-US" dirty="0" err="1"/>
              <a:t>theo</a:t>
            </a:r>
            <a:r>
              <a:rPr lang="en-US" dirty="0"/>
              <a:t> </a:t>
            </a:r>
            <a:r>
              <a:rPr lang="en-US" dirty="0" err="1"/>
              <a:t>từng</a:t>
            </a:r>
            <a:r>
              <a:rPr lang="en-US" dirty="0"/>
              <a:t> Component:</a:t>
            </a:r>
          </a:p>
          <a:p>
            <a:pPr marL="342900" indent="-342900">
              <a:buAutoNum type="arabicPeriod"/>
            </a:pPr>
            <a:r>
              <a:rPr lang="en-US" dirty="0"/>
              <a:t>Bar Chart, Line Chart:</a:t>
            </a:r>
          </a:p>
          <a:p>
            <a:pPr marL="285750" indent="-285750">
              <a:buFontTx/>
              <a:buChar char="-"/>
            </a:pPr>
            <a:r>
              <a:rPr lang="en-US" dirty="0"/>
              <a:t>Time: 3 </a:t>
            </a:r>
            <a:r>
              <a:rPr lang="en-US" dirty="0" err="1"/>
              <a:t>tuần</a:t>
            </a:r>
            <a:endParaRPr lang="en-US" dirty="0"/>
          </a:p>
          <a:p>
            <a:pPr marL="285750" indent="-285750">
              <a:buFontTx/>
              <a:buChar char="-"/>
            </a:pPr>
            <a:r>
              <a:rPr lang="en-US" dirty="0"/>
              <a:t>ND: </a:t>
            </a:r>
            <a:r>
              <a:rPr lang="en-US" dirty="0" err="1"/>
              <a:t>Nghiên</a:t>
            </a:r>
            <a:r>
              <a:rPr lang="en-US" dirty="0"/>
              <a:t> </a:t>
            </a:r>
            <a:r>
              <a:rPr lang="en-US" dirty="0" err="1"/>
              <a:t>cứu</a:t>
            </a:r>
            <a:r>
              <a:rPr lang="en-US" dirty="0"/>
              <a:t> d3 basic </a:t>
            </a:r>
            <a:r>
              <a:rPr lang="en-US" dirty="0" err="1"/>
              <a:t>và</a:t>
            </a:r>
            <a:r>
              <a:rPr lang="en-US" dirty="0"/>
              <a:t> </a:t>
            </a:r>
            <a:r>
              <a:rPr lang="en-US" dirty="0" err="1"/>
              <a:t>xây</a:t>
            </a:r>
            <a:r>
              <a:rPr lang="en-US" dirty="0"/>
              <a:t> </a:t>
            </a:r>
            <a:r>
              <a:rPr lang="en-US" dirty="0" err="1"/>
              <a:t>dựng</a:t>
            </a:r>
            <a:r>
              <a:rPr lang="en-US" dirty="0"/>
              <a:t> </a:t>
            </a:r>
            <a:r>
              <a:rPr lang="en-US" dirty="0" err="1"/>
              <a:t>cơ</a:t>
            </a:r>
            <a:r>
              <a:rPr lang="en-US" dirty="0"/>
              <a:t> </a:t>
            </a:r>
            <a:r>
              <a:rPr lang="en-US" dirty="0" err="1"/>
              <a:t>bản</a:t>
            </a:r>
            <a:r>
              <a:rPr lang="en-US" dirty="0"/>
              <a:t> </a:t>
            </a:r>
            <a:r>
              <a:rPr lang="en-US" dirty="0" err="1"/>
              <a:t>một</a:t>
            </a:r>
            <a:r>
              <a:rPr lang="en-US" dirty="0"/>
              <a:t> </a:t>
            </a:r>
            <a:r>
              <a:rPr lang="en-US" dirty="0" err="1"/>
              <a:t>hàm</a:t>
            </a:r>
            <a:r>
              <a:rPr lang="en-US" dirty="0"/>
              <a:t> </a:t>
            </a:r>
            <a:r>
              <a:rPr lang="en-US" dirty="0" err="1"/>
              <a:t>vẽ</a:t>
            </a:r>
            <a:r>
              <a:rPr lang="en-US" dirty="0"/>
              <a:t> </a:t>
            </a:r>
            <a:r>
              <a:rPr lang="en-US" dirty="0" err="1"/>
              <a:t>cho</a:t>
            </a:r>
            <a:r>
              <a:rPr lang="en-US" dirty="0"/>
              <a:t> 2 </a:t>
            </a:r>
            <a:r>
              <a:rPr lang="en-US" dirty="0" err="1"/>
              <a:t>biểu</a:t>
            </a:r>
            <a:r>
              <a:rPr lang="en-US" dirty="0"/>
              <a:t> </a:t>
            </a:r>
            <a:r>
              <a:rPr lang="en-US" dirty="0" err="1"/>
              <a:t>đồ</a:t>
            </a:r>
            <a:endParaRPr lang="en-US" dirty="0"/>
          </a:p>
          <a:p>
            <a:pPr marL="285750" indent="-285750">
              <a:buFontTx/>
              <a:buChar char="-"/>
            </a:pPr>
            <a:r>
              <a:rPr lang="en-US" dirty="0" err="1"/>
              <a:t>Nh</a:t>
            </a:r>
            <a:r>
              <a:rPr lang="vi-VN" dirty="0"/>
              <a:t>ư</a:t>
            </a:r>
            <a:r>
              <a:rPr lang="en-US" dirty="0" err="1"/>
              <a:t>ợc</a:t>
            </a:r>
            <a:r>
              <a:rPr lang="en-US" dirty="0"/>
              <a:t>: Ch</a:t>
            </a:r>
            <a:r>
              <a:rPr lang="vi-VN" dirty="0"/>
              <a:t>ư</a:t>
            </a:r>
            <a:r>
              <a:rPr lang="en-US" dirty="0"/>
              <a:t>a </a:t>
            </a:r>
            <a:r>
              <a:rPr lang="en-US" dirty="0" err="1"/>
              <a:t>áp</a:t>
            </a:r>
            <a:r>
              <a:rPr lang="en-US" dirty="0"/>
              <a:t> </a:t>
            </a:r>
            <a:r>
              <a:rPr lang="en-US" dirty="0" err="1"/>
              <a:t>dụng</a:t>
            </a:r>
            <a:r>
              <a:rPr lang="en-US" dirty="0"/>
              <a:t> </a:t>
            </a:r>
            <a:r>
              <a:rPr lang="en-US" dirty="0" err="1"/>
              <a:t>các</a:t>
            </a:r>
            <a:r>
              <a:rPr lang="en-US" dirty="0"/>
              <a:t> task-runner </a:t>
            </a:r>
            <a:r>
              <a:rPr lang="en-US" dirty="0" err="1"/>
              <a:t>để</a:t>
            </a:r>
            <a:r>
              <a:rPr lang="en-US" dirty="0"/>
              <a:t> </a:t>
            </a:r>
            <a:r>
              <a:rPr lang="en-US" dirty="0" err="1"/>
              <a:t>tự</a:t>
            </a:r>
            <a:r>
              <a:rPr lang="en-US" dirty="0"/>
              <a:t> </a:t>
            </a:r>
            <a:r>
              <a:rPr lang="en-US" dirty="0" err="1"/>
              <a:t>transpile</a:t>
            </a:r>
            <a:r>
              <a:rPr lang="en-US" dirty="0"/>
              <a:t> code </a:t>
            </a:r>
            <a:r>
              <a:rPr lang="en-US" dirty="0" err="1"/>
              <a:t>từ</a:t>
            </a:r>
            <a:r>
              <a:rPr lang="en-US" dirty="0"/>
              <a:t> ES6-&gt;ES5, build UMD -&gt; </a:t>
            </a:r>
            <a:r>
              <a:rPr lang="en-US" dirty="0" err="1"/>
              <a:t>Tốn</a:t>
            </a:r>
            <a:r>
              <a:rPr lang="en-US" dirty="0"/>
              <a:t> </a:t>
            </a:r>
            <a:r>
              <a:rPr lang="en-US" dirty="0" err="1"/>
              <a:t>thời</a:t>
            </a:r>
            <a:r>
              <a:rPr lang="en-US" dirty="0"/>
              <a:t> </a:t>
            </a:r>
            <a:r>
              <a:rPr lang="en-US" dirty="0" err="1"/>
              <a:t>gian</a:t>
            </a:r>
            <a:r>
              <a:rPr lang="en-US" dirty="0"/>
              <a:t> </a:t>
            </a:r>
            <a:r>
              <a:rPr lang="en-US" dirty="0" err="1"/>
              <a:t>trong</a:t>
            </a:r>
            <a:r>
              <a:rPr lang="en-US" dirty="0"/>
              <a:t> </a:t>
            </a:r>
            <a:r>
              <a:rPr lang="en-US" dirty="0" err="1"/>
              <a:t>việc</a:t>
            </a:r>
            <a:r>
              <a:rPr lang="en-US" dirty="0"/>
              <a:t> </a:t>
            </a:r>
            <a:r>
              <a:rPr lang="en-US" dirty="0" err="1"/>
              <a:t>kiểm</a:t>
            </a:r>
            <a:r>
              <a:rPr lang="en-US" dirty="0"/>
              <a:t> </a:t>
            </a:r>
            <a:r>
              <a:rPr lang="en-US" dirty="0" err="1"/>
              <a:t>tra</a:t>
            </a:r>
            <a:r>
              <a:rPr lang="en-US" dirty="0"/>
              <a:t> </a:t>
            </a:r>
            <a:r>
              <a:rPr lang="en-US" dirty="0" err="1"/>
              <a:t>hoạt</a:t>
            </a:r>
            <a:r>
              <a:rPr lang="en-US" dirty="0"/>
              <a:t> </a:t>
            </a:r>
            <a:r>
              <a:rPr lang="en-US" dirty="0" err="1"/>
              <a:t>động</a:t>
            </a:r>
            <a:r>
              <a:rPr lang="en-US" dirty="0"/>
              <a:t> </a:t>
            </a:r>
            <a:r>
              <a:rPr lang="en-US" dirty="0" err="1"/>
              <a:t>của</a:t>
            </a:r>
            <a:r>
              <a:rPr lang="en-US" dirty="0"/>
              <a:t> 2 </a:t>
            </a:r>
            <a:r>
              <a:rPr lang="en-US" dirty="0" err="1"/>
              <a:t>thành</a:t>
            </a:r>
            <a:r>
              <a:rPr lang="en-US" dirty="0"/>
              <a:t> </a:t>
            </a:r>
            <a:r>
              <a:rPr lang="en-US" dirty="0" err="1"/>
              <a:t>phần</a:t>
            </a:r>
            <a:r>
              <a:rPr lang="en-US" dirty="0"/>
              <a:t> </a:t>
            </a:r>
            <a:r>
              <a:rPr lang="en-US" dirty="0" err="1"/>
              <a:t>này</a:t>
            </a:r>
            <a:endParaRPr lang="en-US" dirty="0"/>
          </a:p>
          <a:p>
            <a:r>
              <a:rPr lang="en-US" dirty="0"/>
              <a:t>2. Group/Stack Bar Chart, Multi Line Chart:</a:t>
            </a:r>
          </a:p>
          <a:p>
            <a:pPr marL="285750" indent="-285750">
              <a:buFontTx/>
              <a:buChar char="-"/>
            </a:pPr>
            <a:r>
              <a:rPr lang="en-US" dirty="0"/>
              <a:t>Time: 2 </a:t>
            </a:r>
            <a:r>
              <a:rPr lang="en-US" dirty="0" err="1"/>
              <a:t>tuần</a:t>
            </a:r>
            <a:endParaRPr lang="en-US" dirty="0"/>
          </a:p>
          <a:p>
            <a:pPr marL="285750" indent="-285750">
              <a:buFontTx/>
              <a:buChar char="-"/>
            </a:pPr>
            <a:r>
              <a:rPr lang="en-US" dirty="0"/>
              <a:t>ND: </a:t>
            </a:r>
            <a:r>
              <a:rPr lang="en-US" dirty="0" err="1"/>
              <a:t>Mở</a:t>
            </a:r>
            <a:r>
              <a:rPr lang="en-US" dirty="0"/>
              <a:t> </a:t>
            </a:r>
            <a:r>
              <a:rPr lang="en-US" dirty="0" err="1"/>
              <a:t>rộng</a:t>
            </a:r>
            <a:r>
              <a:rPr lang="en-US" dirty="0"/>
              <a:t> 2 chart </a:t>
            </a:r>
            <a:r>
              <a:rPr lang="en-US" dirty="0" err="1"/>
              <a:t>trên</a:t>
            </a:r>
            <a:r>
              <a:rPr lang="en-US" dirty="0"/>
              <a:t>, </a:t>
            </a:r>
            <a:r>
              <a:rPr lang="en-US" dirty="0" err="1"/>
              <a:t>áp</a:t>
            </a:r>
            <a:r>
              <a:rPr lang="en-US" dirty="0"/>
              <a:t> </a:t>
            </a:r>
            <a:r>
              <a:rPr lang="en-US" dirty="0" err="1"/>
              <a:t>dụng</a:t>
            </a:r>
            <a:r>
              <a:rPr lang="en-US" dirty="0"/>
              <a:t> </a:t>
            </a:r>
            <a:r>
              <a:rPr lang="en-US" dirty="0" err="1"/>
              <a:t>Webpack</a:t>
            </a:r>
            <a:r>
              <a:rPr lang="en-US" dirty="0"/>
              <a:t>, Grunt </a:t>
            </a:r>
            <a:r>
              <a:rPr lang="en-US" dirty="0" err="1"/>
              <a:t>để</a:t>
            </a:r>
            <a:r>
              <a:rPr lang="en-US" dirty="0"/>
              <a:t> auto-build </a:t>
            </a:r>
            <a:r>
              <a:rPr lang="en-US" dirty="0" err="1"/>
              <a:t>mỗi</a:t>
            </a:r>
            <a:r>
              <a:rPr lang="en-US" dirty="0"/>
              <a:t> </a:t>
            </a:r>
            <a:r>
              <a:rPr lang="en-US" dirty="0" err="1"/>
              <a:t>lần</a:t>
            </a:r>
            <a:r>
              <a:rPr lang="en-US" dirty="0"/>
              <a:t> update code</a:t>
            </a:r>
          </a:p>
          <a:p>
            <a:pPr marL="285750" indent="-285750">
              <a:buFontTx/>
              <a:buChar char="-"/>
            </a:pPr>
            <a:r>
              <a:rPr lang="en-US" dirty="0" err="1"/>
              <a:t>Nh</a:t>
            </a:r>
            <a:r>
              <a:rPr lang="vi-VN" dirty="0"/>
              <a:t>ư</a:t>
            </a:r>
            <a:r>
              <a:rPr lang="en-US" dirty="0" err="1"/>
              <a:t>ợc</a:t>
            </a:r>
            <a:r>
              <a:rPr lang="en-US" dirty="0"/>
              <a:t>: </a:t>
            </a:r>
            <a:r>
              <a:rPr lang="en-US" dirty="0" err="1"/>
              <a:t>Chưa</a:t>
            </a:r>
            <a:r>
              <a:rPr lang="en-US" dirty="0"/>
              <a:t> </a:t>
            </a:r>
            <a:r>
              <a:rPr lang="en-US" dirty="0" err="1"/>
              <a:t>có</a:t>
            </a:r>
            <a:r>
              <a:rPr lang="en-US" dirty="0"/>
              <a:t> </a:t>
            </a:r>
            <a:r>
              <a:rPr lang="en-US" dirty="0" err="1"/>
              <a:t>cấu</a:t>
            </a:r>
            <a:r>
              <a:rPr lang="en-US" dirty="0"/>
              <a:t> </a:t>
            </a:r>
            <a:r>
              <a:rPr lang="en-US" dirty="0" err="1"/>
              <a:t>trúc</a:t>
            </a:r>
            <a:r>
              <a:rPr lang="en-US" dirty="0"/>
              <a:t> </a:t>
            </a:r>
            <a:r>
              <a:rPr lang="en-US" dirty="0" err="1"/>
              <a:t>nhất</a:t>
            </a:r>
            <a:r>
              <a:rPr lang="en-US" dirty="0"/>
              <a:t> </a:t>
            </a:r>
            <a:r>
              <a:rPr lang="en-US" dirty="0" err="1"/>
              <a:t>định</a:t>
            </a:r>
            <a:r>
              <a:rPr lang="en-US" dirty="0"/>
              <a:t> </a:t>
            </a:r>
            <a:r>
              <a:rPr lang="en-US" dirty="0" err="1"/>
              <a:t>cho</a:t>
            </a:r>
            <a:r>
              <a:rPr lang="en-US" dirty="0"/>
              <a:t> </a:t>
            </a:r>
            <a:r>
              <a:rPr lang="en-US" dirty="0" err="1"/>
              <a:t>tập</a:t>
            </a:r>
            <a:r>
              <a:rPr lang="en-US" dirty="0"/>
              <a:t> </a:t>
            </a:r>
            <a:r>
              <a:rPr lang="en-US" dirty="0" err="1"/>
              <a:t>dữ</a:t>
            </a:r>
            <a:r>
              <a:rPr lang="en-US" dirty="0"/>
              <a:t> </a:t>
            </a:r>
            <a:r>
              <a:rPr lang="en-US" dirty="0" err="1"/>
              <a:t>liệu</a:t>
            </a:r>
            <a:r>
              <a:rPr lang="en-US" dirty="0"/>
              <a:t> </a:t>
            </a:r>
            <a:r>
              <a:rPr lang="en-US" dirty="0" err="1"/>
              <a:t>đầu</a:t>
            </a:r>
            <a:r>
              <a:rPr lang="en-US" dirty="0"/>
              <a:t> </a:t>
            </a:r>
            <a:r>
              <a:rPr lang="en-US" dirty="0" err="1"/>
              <a:t>vào</a:t>
            </a:r>
            <a:r>
              <a:rPr lang="en-US" dirty="0"/>
              <a:t> t</a:t>
            </a:r>
            <a:r>
              <a:rPr lang="vi-VN" dirty="0"/>
              <a:t>ư</a:t>
            </a:r>
            <a:r>
              <a:rPr lang="en-US" dirty="0" err="1"/>
              <a:t>ơng</a:t>
            </a:r>
            <a:r>
              <a:rPr lang="en-US" dirty="0"/>
              <a:t> </a:t>
            </a:r>
            <a:r>
              <a:rPr lang="en-US" dirty="0" err="1"/>
              <a:t>ứng</a:t>
            </a:r>
            <a:r>
              <a:rPr lang="en-US" dirty="0"/>
              <a:t> </a:t>
            </a:r>
            <a:r>
              <a:rPr lang="en-US" dirty="0" err="1"/>
              <a:t>với</a:t>
            </a:r>
            <a:r>
              <a:rPr lang="en-US" dirty="0"/>
              <a:t> </a:t>
            </a:r>
            <a:r>
              <a:rPr lang="en-US" dirty="0" err="1"/>
              <a:t>mỗi</a:t>
            </a:r>
            <a:r>
              <a:rPr lang="en-US" dirty="0"/>
              <a:t> </a:t>
            </a:r>
            <a:r>
              <a:rPr lang="en-US" dirty="0" err="1"/>
              <a:t>loại</a:t>
            </a:r>
            <a:r>
              <a:rPr lang="en-US" dirty="0"/>
              <a:t> Chart -&gt; Code </a:t>
            </a:r>
            <a:r>
              <a:rPr lang="en-US" dirty="0" err="1"/>
              <a:t>ch</a:t>
            </a:r>
            <a:r>
              <a:rPr lang="vi-VN" dirty="0"/>
              <a:t>ư</a:t>
            </a:r>
            <a:r>
              <a:rPr lang="en-US" dirty="0"/>
              <a:t>a </a:t>
            </a:r>
            <a:r>
              <a:rPr lang="en-US" dirty="0" err="1"/>
              <a:t>đồng</a:t>
            </a:r>
            <a:r>
              <a:rPr lang="en-US" dirty="0"/>
              <a:t> </a:t>
            </a:r>
            <a:r>
              <a:rPr lang="en-US" dirty="0" err="1"/>
              <a:t>bộ</a:t>
            </a:r>
            <a:r>
              <a:rPr lang="en-US" dirty="0"/>
              <a:t> </a:t>
            </a:r>
            <a:r>
              <a:rPr lang="en-US" dirty="0" err="1"/>
              <a:t>về</a:t>
            </a:r>
            <a:r>
              <a:rPr lang="en-US" dirty="0"/>
              <a:t> logic</a:t>
            </a:r>
          </a:p>
          <a:p>
            <a:r>
              <a:rPr lang="en-US" dirty="0"/>
              <a:t>3. Data Adapter:</a:t>
            </a:r>
          </a:p>
          <a:p>
            <a:pPr marL="285750" indent="-285750">
              <a:buFontTx/>
              <a:buChar char="-"/>
            </a:pPr>
            <a:r>
              <a:rPr lang="en-US" dirty="0"/>
              <a:t>Time: 3 </a:t>
            </a:r>
            <a:r>
              <a:rPr lang="en-US" dirty="0" err="1"/>
              <a:t>tuần</a:t>
            </a:r>
            <a:endParaRPr lang="en-US" dirty="0"/>
          </a:p>
          <a:p>
            <a:pPr marL="285750" indent="-285750">
              <a:buFontTx/>
              <a:buChar char="-"/>
            </a:pPr>
            <a:r>
              <a:rPr lang="en-US" dirty="0"/>
              <a:t>ND: </a:t>
            </a:r>
            <a:r>
              <a:rPr lang="en-US" dirty="0" err="1"/>
              <a:t>Hiện</a:t>
            </a:r>
            <a:r>
              <a:rPr lang="en-US" dirty="0"/>
              <a:t> </a:t>
            </a:r>
            <a:r>
              <a:rPr lang="en-US" dirty="0" err="1"/>
              <a:t>thực</a:t>
            </a:r>
            <a:r>
              <a:rPr lang="en-US" dirty="0"/>
              <a:t> </a:t>
            </a:r>
            <a:r>
              <a:rPr lang="en-US" dirty="0" err="1"/>
              <a:t>thành</a:t>
            </a:r>
            <a:r>
              <a:rPr lang="en-US" dirty="0"/>
              <a:t> </a:t>
            </a:r>
            <a:r>
              <a:rPr lang="en-US" dirty="0" err="1"/>
              <a:t>phần</a:t>
            </a:r>
            <a:r>
              <a:rPr lang="en-US" dirty="0"/>
              <a:t> Data Adapter </a:t>
            </a:r>
            <a:r>
              <a:rPr lang="en-US" dirty="0" err="1"/>
              <a:t>nhằm</a:t>
            </a:r>
            <a:r>
              <a:rPr lang="en-US" dirty="0"/>
              <a:t> </a:t>
            </a:r>
            <a:r>
              <a:rPr lang="en-US" dirty="0" err="1"/>
              <a:t>khắc</a:t>
            </a:r>
            <a:r>
              <a:rPr lang="en-US" dirty="0"/>
              <a:t> </a:t>
            </a:r>
            <a:r>
              <a:rPr lang="en-US" dirty="0" err="1"/>
              <a:t>phục</a:t>
            </a:r>
            <a:r>
              <a:rPr lang="en-US" dirty="0"/>
              <a:t> … </a:t>
            </a:r>
            <a:r>
              <a:rPr lang="en-US" dirty="0" err="1"/>
              <a:t>và</a:t>
            </a:r>
            <a:r>
              <a:rPr lang="en-US" dirty="0"/>
              <a:t> </a:t>
            </a:r>
            <a:r>
              <a:rPr lang="en-US" dirty="0" err="1"/>
              <a:t>có</a:t>
            </a:r>
            <a:r>
              <a:rPr lang="en-US" dirty="0"/>
              <a:t> </a:t>
            </a:r>
            <a:r>
              <a:rPr lang="en-US" dirty="0" err="1"/>
              <a:t>khả</a:t>
            </a:r>
            <a:r>
              <a:rPr lang="en-US" dirty="0"/>
              <a:t> </a:t>
            </a:r>
            <a:r>
              <a:rPr lang="en-US" dirty="0" err="1"/>
              <a:t>năng</a:t>
            </a:r>
            <a:r>
              <a:rPr lang="en-US" dirty="0"/>
              <a:t> </a:t>
            </a:r>
            <a:r>
              <a:rPr lang="en-US" dirty="0" err="1"/>
              <a:t>mở</a:t>
            </a:r>
            <a:r>
              <a:rPr lang="en-US" dirty="0"/>
              <a:t> </a:t>
            </a:r>
            <a:r>
              <a:rPr lang="en-US" dirty="0" err="1"/>
              <a:t>rộng</a:t>
            </a:r>
            <a:r>
              <a:rPr lang="en-US" dirty="0"/>
              <a:t> </a:t>
            </a:r>
            <a:r>
              <a:rPr lang="en-US" dirty="0" err="1"/>
              <a:t>cho</a:t>
            </a:r>
            <a:r>
              <a:rPr lang="en-US" dirty="0"/>
              <a:t> </a:t>
            </a:r>
            <a:r>
              <a:rPr lang="en-US" dirty="0" err="1"/>
              <a:t>những</a:t>
            </a:r>
            <a:r>
              <a:rPr lang="en-US" dirty="0"/>
              <a:t> </a:t>
            </a:r>
            <a:r>
              <a:rPr lang="en-US" dirty="0" err="1"/>
              <a:t>thành</a:t>
            </a:r>
            <a:r>
              <a:rPr lang="en-US" dirty="0"/>
              <a:t> </a:t>
            </a:r>
            <a:r>
              <a:rPr lang="en-US" dirty="0" err="1"/>
              <a:t>phần</a:t>
            </a:r>
            <a:r>
              <a:rPr lang="en-US" dirty="0"/>
              <a:t> </a:t>
            </a:r>
            <a:r>
              <a:rPr lang="en-US" dirty="0" err="1"/>
              <a:t>sau</a:t>
            </a:r>
            <a:r>
              <a:rPr lang="en-US" dirty="0"/>
              <a:t>. </a:t>
            </a:r>
            <a:r>
              <a:rPr lang="en-US" dirty="0" err="1"/>
              <a:t>Xây</a:t>
            </a:r>
            <a:r>
              <a:rPr lang="en-US" dirty="0"/>
              <a:t> </a:t>
            </a:r>
            <a:r>
              <a:rPr lang="en-US" dirty="0" err="1"/>
              <a:t>dựng</a:t>
            </a:r>
            <a:r>
              <a:rPr lang="en-US" dirty="0"/>
              <a:t> data-model </a:t>
            </a:r>
            <a:r>
              <a:rPr lang="en-US" dirty="0" err="1"/>
              <a:t>dựa</a:t>
            </a:r>
            <a:r>
              <a:rPr lang="en-US" dirty="0"/>
              <a:t> </a:t>
            </a:r>
            <a:r>
              <a:rPr lang="en-US" dirty="0" err="1"/>
              <a:t>trên</a:t>
            </a:r>
            <a:r>
              <a:rPr lang="en-US" dirty="0"/>
              <a:t> </a:t>
            </a:r>
            <a:r>
              <a:rPr lang="en-US" dirty="0" err="1"/>
              <a:t>từng</a:t>
            </a:r>
            <a:r>
              <a:rPr lang="en-US" dirty="0"/>
              <a:t> component	</a:t>
            </a:r>
          </a:p>
          <a:p>
            <a:r>
              <a:rPr lang="en-US" dirty="0"/>
              <a:t>4. Pie Chart, Donut Chart, Timeline Chart, Map:</a:t>
            </a:r>
          </a:p>
          <a:p>
            <a:pPr marL="285750" indent="-285750">
              <a:buFontTx/>
              <a:buChar char="-"/>
            </a:pPr>
            <a:r>
              <a:rPr lang="en-US" dirty="0"/>
              <a:t>Time: 2 </a:t>
            </a:r>
            <a:r>
              <a:rPr lang="en-US" dirty="0" err="1"/>
              <a:t>tuần</a:t>
            </a:r>
            <a:endParaRPr lang="en-US" dirty="0"/>
          </a:p>
          <a:p>
            <a:pPr marL="285750" indent="-285750">
              <a:buFontTx/>
              <a:buChar char="-"/>
            </a:pPr>
            <a:r>
              <a:rPr lang="en-US" dirty="0"/>
              <a:t>ND: </a:t>
            </a:r>
            <a:r>
              <a:rPr lang="en-US" dirty="0" err="1"/>
              <a:t>Xây</a:t>
            </a:r>
            <a:r>
              <a:rPr lang="en-US" dirty="0"/>
              <a:t> </a:t>
            </a:r>
            <a:r>
              <a:rPr lang="en-US" dirty="0" err="1"/>
              <a:t>dựng</a:t>
            </a:r>
            <a:r>
              <a:rPr lang="en-US" dirty="0"/>
              <a:t> 3 </a:t>
            </a:r>
            <a:r>
              <a:rPr lang="en-US" dirty="0" err="1"/>
              <a:t>loại</a:t>
            </a:r>
            <a:r>
              <a:rPr lang="en-US" dirty="0"/>
              <a:t> </a:t>
            </a:r>
            <a:r>
              <a:rPr lang="en-US" dirty="0" err="1"/>
              <a:t>biểu</a:t>
            </a:r>
            <a:r>
              <a:rPr lang="en-US" dirty="0"/>
              <a:t> </a:t>
            </a:r>
            <a:r>
              <a:rPr lang="en-US" dirty="0" err="1"/>
              <a:t>đồ</a:t>
            </a:r>
            <a:r>
              <a:rPr lang="en-US" dirty="0"/>
              <a:t> </a:t>
            </a:r>
            <a:r>
              <a:rPr lang="en-US" dirty="0" err="1"/>
              <a:t>mới</a:t>
            </a:r>
            <a:r>
              <a:rPr lang="en-US" dirty="0"/>
              <a:t>, </a:t>
            </a:r>
            <a:r>
              <a:rPr lang="en-US" dirty="0" err="1"/>
              <a:t>tìm</a:t>
            </a:r>
            <a:r>
              <a:rPr lang="en-US" dirty="0"/>
              <a:t> </a:t>
            </a:r>
            <a:r>
              <a:rPr lang="en-US" dirty="0" err="1"/>
              <a:t>hiểu</a:t>
            </a:r>
            <a:r>
              <a:rPr lang="en-US" dirty="0"/>
              <a:t> </a:t>
            </a:r>
            <a:r>
              <a:rPr lang="en-US" dirty="0" err="1"/>
              <a:t>OpenLayers</a:t>
            </a:r>
            <a:r>
              <a:rPr lang="en-US" dirty="0"/>
              <a:t> </a:t>
            </a:r>
            <a:r>
              <a:rPr lang="en-US" dirty="0" err="1"/>
              <a:t>để</a:t>
            </a:r>
            <a:r>
              <a:rPr lang="en-US" dirty="0"/>
              <a:t> </a:t>
            </a:r>
            <a:r>
              <a:rPr lang="en-US" dirty="0" err="1"/>
              <a:t>hiện</a:t>
            </a:r>
            <a:r>
              <a:rPr lang="en-US" dirty="0"/>
              <a:t> </a:t>
            </a:r>
            <a:r>
              <a:rPr lang="en-US" dirty="0" err="1"/>
              <a:t>thực</a:t>
            </a:r>
            <a:r>
              <a:rPr lang="en-US" dirty="0"/>
              <a:t> </a:t>
            </a:r>
            <a:r>
              <a:rPr lang="en-US" dirty="0" err="1"/>
              <a:t>thành</a:t>
            </a:r>
            <a:r>
              <a:rPr lang="en-US" dirty="0"/>
              <a:t> </a:t>
            </a:r>
            <a:r>
              <a:rPr lang="en-US" dirty="0" err="1"/>
              <a:t>phần</a:t>
            </a:r>
            <a:r>
              <a:rPr lang="en-US" dirty="0"/>
              <a:t> Map</a:t>
            </a:r>
          </a:p>
          <a:p>
            <a:r>
              <a:rPr lang="en-US" dirty="0"/>
              <a:t>5. </a:t>
            </a:r>
            <a:r>
              <a:rPr lang="en-US" dirty="0" err="1"/>
              <a:t>Tách</a:t>
            </a:r>
            <a:r>
              <a:rPr lang="en-US" dirty="0"/>
              <a:t> </a:t>
            </a:r>
            <a:r>
              <a:rPr lang="en-US" dirty="0" err="1"/>
              <a:t>biệt</a:t>
            </a:r>
            <a:r>
              <a:rPr lang="en-US" dirty="0"/>
              <a:t> </a:t>
            </a:r>
            <a:r>
              <a:rPr lang="en-US" dirty="0" err="1"/>
              <a:t>các</a:t>
            </a:r>
            <a:r>
              <a:rPr lang="en-US" dirty="0"/>
              <a:t> </a:t>
            </a:r>
            <a:r>
              <a:rPr lang="en-US" dirty="0" err="1"/>
              <a:t>đối</a:t>
            </a:r>
            <a:r>
              <a:rPr lang="en-US" dirty="0"/>
              <a:t> t</a:t>
            </a:r>
            <a:r>
              <a:rPr lang="vi-VN" dirty="0"/>
              <a:t>ư</a:t>
            </a:r>
            <a:r>
              <a:rPr lang="en-US" dirty="0" err="1"/>
              <a:t>ợng</a:t>
            </a:r>
            <a:r>
              <a:rPr lang="en-US" dirty="0"/>
              <a:t> </a:t>
            </a:r>
            <a:r>
              <a:rPr lang="en-US" dirty="0" err="1"/>
              <a:t>Utils</a:t>
            </a:r>
            <a:r>
              <a:rPr lang="en-US" dirty="0"/>
              <a:t> </a:t>
            </a:r>
            <a:r>
              <a:rPr lang="en-US" dirty="0" err="1"/>
              <a:t>để</a:t>
            </a:r>
            <a:r>
              <a:rPr lang="en-US" dirty="0"/>
              <a:t> </a:t>
            </a:r>
            <a:r>
              <a:rPr lang="en-US" dirty="0" err="1"/>
              <a:t>tái</a:t>
            </a:r>
            <a:r>
              <a:rPr lang="en-US" dirty="0"/>
              <a:t> </a:t>
            </a:r>
            <a:r>
              <a:rPr lang="en-US" dirty="0" err="1"/>
              <a:t>sử</a:t>
            </a:r>
            <a:r>
              <a:rPr lang="en-US" dirty="0"/>
              <a:t> </a:t>
            </a:r>
            <a:r>
              <a:rPr lang="en-US" dirty="0" err="1"/>
              <a:t>dụng</a:t>
            </a:r>
            <a:r>
              <a:rPr lang="en-US" dirty="0"/>
              <a:t>:</a:t>
            </a:r>
          </a:p>
          <a:p>
            <a:pPr marL="285750" indent="-285750">
              <a:buFontTx/>
              <a:buChar char="-"/>
            </a:pPr>
            <a:r>
              <a:rPr lang="en-US" dirty="0"/>
              <a:t>Time: 2 </a:t>
            </a:r>
            <a:r>
              <a:rPr lang="en-US" dirty="0" err="1"/>
              <a:t>tuần</a:t>
            </a:r>
            <a:endParaRPr lang="en-US" dirty="0"/>
          </a:p>
          <a:p>
            <a:pPr marL="285750" indent="-285750">
              <a:buFontTx/>
              <a:buChar char="-"/>
            </a:pPr>
            <a:r>
              <a:rPr lang="en-US" dirty="0"/>
              <a:t>ND: </a:t>
            </a:r>
            <a:r>
              <a:rPr lang="en-US" dirty="0" err="1"/>
              <a:t>Tách</a:t>
            </a:r>
            <a:r>
              <a:rPr lang="en-US" dirty="0"/>
              <a:t> Axis, Legend, Table, Sub-chart, Title, Tooltip</a:t>
            </a:r>
          </a:p>
          <a:p>
            <a:r>
              <a:rPr lang="en-US" dirty="0"/>
              <a:t>6. </a:t>
            </a:r>
            <a:r>
              <a:rPr lang="en-US" dirty="0" err="1"/>
              <a:t>Thêm</a:t>
            </a:r>
            <a:r>
              <a:rPr lang="en-US" dirty="0"/>
              <a:t> t</a:t>
            </a:r>
            <a:r>
              <a:rPr lang="vi-VN" dirty="0"/>
              <a:t>ư</a:t>
            </a:r>
            <a:r>
              <a:rPr lang="en-US" dirty="0" err="1"/>
              <a:t>ơng</a:t>
            </a:r>
            <a:r>
              <a:rPr lang="en-US" dirty="0"/>
              <a:t> </a:t>
            </a:r>
            <a:r>
              <a:rPr lang="en-US" dirty="0" err="1"/>
              <a:t>tác</a:t>
            </a:r>
            <a:r>
              <a:rPr lang="en-US" dirty="0"/>
              <a:t> </a:t>
            </a:r>
            <a:r>
              <a:rPr lang="en-US" dirty="0" err="1"/>
              <a:t>giữa</a:t>
            </a:r>
            <a:r>
              <a:rPr lang="en-US" dirty="0"/>
              <a:t> </a:t>
            </a:r>
            <a:r>
              <a:rPr lang="en-US" dirty="0" err="1"/>
              <a:t>các</a:t>
            </a:r>
            <a:r>
              <a:rPr lang="en-US" dirty="0"/>
              <a:t> </a:t>
            </a:r>
            <a:r>
              <a:rPr lang="en-US" dirty="0" err="1"/>
              <a:t>thành</a:t>
            </a:r>
            <a:r>
              <a:rPr lang="en-US" dirty="0"/>
              <a:t> </a:t>
            </a:r>
            <a:r>
              <a:rPr lang="en-US" dirty="0" err="1"/>
              <a:t>phần</a:t>
            </a:r>
            <a:r>
              <a:rPr lang="en-US" dirty="0"/>
              <a:t> ~ </a:t>
            </a:r>
            <a:r>
              <a:rPr lang="en-US" dirty="0" err="1"/>
              <a:t>EventListener</a:t>
            </a:r>
            <a:r>
              <a:rPr lang="en-US" dirty="0"/>
              <a:t>:</a:t>
            </a:r>
          </a:p>
          <a:p>
            <a:pPr marL="285750" indent="-285750">
              <a:buFontTx/>
              <a:buChar char="-"/>
            </a:pPr>
            <a:r>
              <a:rPr lang="en-US" dirty="0"/>
              <a:t>Time: 2 </a:t>
            </a:r>
            <a:r>
              <a:rPr lang="en-US" dirty="0" err="1"/>
              <a:t>tuần</a:t>
            </a:r>
            <a:endParaRPr lang="en-US" dirty="0"/>
          </a:p>
          <a:p>
            <a:pPr marL="285750" indent="-285750">
              <a:buFontTx/>
              <a:buChar char="-"/>
            </a:pPr>
            <a:r>
              <a:rPr lang="en-US" dirty="0"/>
              <a:t>ND: </a:t>
            </a:r>
            <a:r>
              <a:rPr lang="en-US" dirty="0" err="1"/>
              <a:t>Dựa</a:t>
            </a:r>
            <a:r>
              <a:rPr lang="en-US" dirty="0"/>
              <a:t> </a:t>
            </a:r>
            <a:r>
              <a:rPr lang="en-US" dirty="0" err="1"/>
              <a:t>trên</a:t>
            </a:r>
            <a:r>
              <a:rPr lang="en-US" dirty="0"/>
              <a:t> </a:t>
            </a:r>
            <a:r>
              <a:rPr lang="en-US" dirty="0" err="1"/>
              <a:t>khóa</a:t>
            </a:r>
            <a:r>
              <a:rPr lang="en-US" dirty="0"/>
              <a:t> ‘data-ref’ </a:t>
            </a:r>
            <a:r>
              <a:rPr lang="en-US" dirty="0" err="1"/>
              <a:t>từ</a:t>
            </a:r>
            <a:r>
              <a:rPr lang="en-US" dirty="0"/>
              <a:t> </a:t>
            </a:r>
            <a:r>
              <a:rPr lang="en-US" dirty="0" err="1"/>
              <a:t>thành</a:t>
            </a:r>
            <a:r>
              <a:rPr lang="en-US" dirty="0"/>
              <a:t> </a:t>
            </a:r>
            <a:r>
              <a:rPr lang="en-US" dirty="0" err="1"/>
              <a:t>phần</a:t>
            </a:r>
            <a:r>
              <a:rPr lang="en-US" dirty="0"/>
              <a:t> </a:t>
            </a:r>
            <a:r>
              <a:rPr lang="en-US" dirty="0" err="1"/>
              <a:t>DataAdapter</a:t>
            </a:r>
            <a:r>
              <a:rPr lang="en-US" dirty="0"/>
              <a:t>, </a:t>
            </a:r>
            <a:r>
              <a:rPr lang="en-US" dirty="0" err="1"/>
              <a:t>dùng</a:t>
            </a:r>
            <a:r>
              <a:rPr lang="en-US" dirty="0"/>
              <a:t> </a:t>
            </a:r>
            <a:r>
              <a:rPr lang="en-US" dirty="0" err="1"/>
              <a:t>để</a:t>
            </a:r>
            <a:r>
              <a:rPr lang="en-US" dirty="0"/>
              <a:t> </a:t>
            </a:r>
            <a:r>
              <a:rPr lang="en-US" dirty="0" err="1"/>
              <a:t>truy</a:t>
            </a:r>
            <a:r>
              <a:rPr lang="en-US" dirty="0"/>
              <a:t> </a:t>
            </a:r>
            <a:r>
              <a:rPr lang="en-US" dirty="0" err="1"/>
              <a:t>cập</a:t>
            </a:r>
            <a:r>
              <a:rPr lang="en-US" dirty="0"/>
              <a:t> </a:t>
            </a:r>
            <a:r>
              <a:rPr lang="en-US" dirty="0" err="1"/>
              <a:t>đến</a:t>
            </a:r>
            <a:r>
              <a:rPr lang="en-US" dirty="0"/>
              <a:t> </a:t>
            </a:r>
            <a:r>
              <a:rPr lang="en-US" dirty="0" err="1"/>
              <a:t>các</a:t>
            </a:r>
            <a:r>
              <a:rPr lang="en-US" dirty="0"/>
              <a:t> </a:t>
            </a:r>
            <a:r>
              <a:rPr lang="en-US" dirty="0" err="1"/>
              <a:t>thành</a:t>
            </a:r>
            <a:r>
              <a:rPr lang="en-US" dirty="0"/>
              <a:t> </a:t>
            </a:r>
            <a:r>
              <a:rPr lang="en-US" dirty="0" err="1"/>
              <a:t>phần</a:t>
            </a:r>
            <a:r>
              <a:rPr lang="en-US" dirty="0"/>
              <a:t> </a:t>
            </a:r>
            <a:r>
              <a:rPr lang="en-US" dirty="0" err="1"/>
              <a:t>một</a:t>
            </a:r>
            <a:r>
              <a:rPr lang="en-US" dirty="0"/>
              <a:t> </a:t>
            </a:r>
            <a:r>
              <a:rPr lang="en-US" dirty="0" err="1"/>
              <a:t>cách</a:t>
            </a:r>
            <a:r>
              <a:rPr lang="en-US" dirty="0"/>
              <a:t> </a:t>
            </a:r>
            <a:r>
              <a:rPr lang="en-US" dirty="0" err="1"/>
              <a:t>đồng</a:t>
            </a:r>
            <a:r>
              <a:rPr lang="en-US" dirty="0"/>
              <a:t> </a:t>
            </a:r>
            <a:r>
              <a:rPr lang="en-US" dirty="0" err="1"/>
              <a:t>bộ</a:t>
            </a:r>
            <a:r>
              <a:rPr lang="en-US" dirty="0"/>
              <a:t>, </a:t>
            </a:r>
            <a:r>
              <a:rPr lang="en-US" dirty="0" err="1"/>
              <a:t>gồm</a:t>
            </a:r>
            <a:r>
              <a:rPr lang="en-US" dirty="0"/>
              <a:t>: Hover, Click, </a:t>
            </a:r>
            <a:r>
              <a:rPr lang="en-US" dirty="0" err="1"/>
              <a:t>Mousemove</a:t>
            </a:r>
            <a:r>
              <a:rPr lang="en-US" dirty="0"/>
              <a:t>. </a:t>
            </a:r>
            <a:r>
              <a:rPr lang="en-US" dirty="0" err="1"/>
              <a:t>Gọi</a:t>
            </a:r>
            <a:r>
              <a:rPr lang="en-US" dirty="0"/>
              <a:t> </a:t>
            </a:r>
            <a:r>
              <a:rPr lang="en-US" dirty="0" err="1"/>
              <a:t>chung</a:t>
            </a:r>
            <a:r>
              <a:rPr lang="en-US" dirty="0"/>
              <a:t> </a:t>
            </a:r>
            <a:r>
              <a:rPr lang="en-US" dirty="0" err="1"/>
              <a:t>thành</a:t>
            </a:r>
            <a:r>
              <a:rPr lang="en-US" dirty="0"/>
              <a:t> </a:t>
            </a:r>
            <a:r>
              <a:rPr lang="en-US" dirty="0" err="1"/>
              <a:t>phần</a:t>
            </a:r>
            <a:r>
              <a:rPr lang="en-US" dirty="0"/>
              <a:t> </a:t>
            </a:r>
            <a:r>
              <a:rPr lang="en-US" dirty="0" err="1"/>
              <a:t>này</a:t>
            </a:r>
            <a:r>
              <a:rPr lang="en-US" dirty="0"/>
              <a:t> </a:t>
            </a:r>
            <a:r>
              <a:rPr lang="en-US" dirty="0" err="1"/>
              <a:t>là</a:t>
            </a:r>
            <a:r>
              <a:rPr lang="en-US" dirty="0"/>
              <a:t> </a:t>
            </a:r>
            <a:r>
              <a:rPr lang="en-US" dirty="0" err="1"/>
              <a:t>EventListener</a:t>
            </a:r>
            <a:endParaRPr lang="en-US" dirty="0"/>
          </a:p>
          <a:p>
            <a:r>
              <a:rPr lang="en-US" dirty="0"/>
              <a:t>-    TODO: </a:t>
            </a:r>
            <a:r>
              <a:rPr lang="en-US" dirty="0" err="1"/>
              <a:t>Bắt</a:t>
            </a:r>
            <a:r>
              <a:rPr lang="en-US" dirty="0"/>
              <a:t> </a:t>
            </a:r>
            <a:r>
              <a:rPr lang="en-US" dirty="0" err="1"/>
              <a:t>đầu</a:t>
            </a:r>
            <a:r>
              <a:rPr lang="en-US" dirty="0"/>
              <a:t> </a:t>
            </a:r>
            <a:r>
              <a:rPr lang="en-US" dirty="0" err="1"/>
              <a:t>triển</a:t>
            </a:r>
            <a:r>
              <a:rPr lang="en-US" dirty="0"/>
              <a:t> </a:t>
            </a:r>
            <a:r>
              <a:rPr lang="en-US" dirty="0" err="1"/>
              <a:t>khai</a:t>
            </a:r>
            <a:r>
              <a:rPr lang="en-US" dirty="0"/>
              <a:t> </a:t>
            </a:r>
            <a:r>
              <a:rPr lang="en-US" dirty="0" err="1"/>
              <a:t>th</a:t>
            </a:r>
            <a:r>
              <a:rPr lang="vi-VN" dirty="0"/>
              <a:t>ư</a:t>
            </a:r>
            <a:r>
              <a:rPr lang="en-US" dirty="0"/>
              <a:t> </a:t>
            </a:r>
            <a:r>
              <a:rPr lang="en-US" dirty="0" err="1"/>
              <a:t>viện</a:t>
            </a:r>
            <a:r>
              <a:rPr lang="en-US" dirty="0"/>
              <a:t> </a:t>
            </a:r>
            <a:r>
              <a:rPr lang="en-US" dirty="0" err="1"/>
              <a:t>để</a:t>
            </a:r>
            <a:r>
              <a:rPr lang="en-US" dirty="0"/>
              <a:t> </a:t>
            </a:r>
            <a:r>
              <a:rPr lang="en-US" dirty="0" err="1"/>
              <a:t>nhận</a:t>
            </a:r>
            <a:r>
              <a:rPr lang="en-US" dirty="0"/>
              <a:t> feedback ng</a:t>
            </a:r>
            <a:r>
              <a:rPr lang="vi-VN" dirty="0"/>
              <a:t>ư</a:t>
            </a:r>
            <a:r>
              <a:rPr lang="en-US" dirty="0" err="1"/>
              <a:t>ời</a:t>
            </a:r>
            <a:r>
              <a:rPr lang="en-US" dirty="0"/>
              <a:t> </a:t>
            </a:r>
            <a:r>
              <a:rPr lang="en-US" dirty="0" err="1"/>
              <a:t>dùng</a:t>
            </a:r>
            <a:endParaRPr lang="en-US" dirty="0"/>
          </a:p>
          <a:p>
            <a:r>
              <a:rPr lang="en-US" dirty="0"/>
              <a:t>9. Release, </a:t>
            </a:r>
            <a:r>
              <a:rPr lang="en-US" dirty="0" err="1"/>
              <a:t>hoàn</a:t>
            </a:r>
            <a:r>
              <a:rPr lang="en-US" dirty="0"/>
              <a:t> </a:t>
            </a:r>
            <a:r>
              <a:rPr lang="en-US" dirty="0" err="1"/>
              <a:t>chỉnh</a:t>
            </a:r>
            <a:r>
              <a:rPr lang="en-US" dirty="0"/>
              <a:t> CI-CD </a:t>
            </a:r>
            <a:r>
              <a:rPr lang="en-US" dirty="0" err="1"/>
              <a:t>để</a:t>
            </a:r>
            <a:r>
              <a:rPr lang="en-US" dirty="0"/>
              <a:t> </a:t>
            </a:r>
            <a:r>
              <a:rPr lang="en-US" dirty="0" err="1"/>
              <a:t>mở</a:t>
            </a:r>
            <a:r>
              <a:rPr lang="en-US" dirty="0"/>
              <a:t> </a:t>
            </a:r>
            <a:r>
              <a:rPr lang="en-US" dirty="0" err="1"/>
              <a:t>rộng</a:t>
            </a:r>
            <a:r>
              <a:rPr lang="en-US" dirty="0"/>
              <a:t> </a:t>
            </a:r>
            <a:r>
              <a:rPr lang="en-US" dirty="0" err="1"/>
              <a:t>th</a:t>
            </a:r>
            <a:r>
              <a:rPr lang="vi-VN" dirty="0"/>
              <a:t>ư</a:t>
            </a:r>
            <a:r>
              <a:rPr lang="en-US" dirty="0"/>
              <a:t> </a:t>
            </a:r>
            <a:r>
              <a:rPr lang="en-US" dirty="0" err="1"/>
              <a:t>viện</a:t>
            </a:r>
            <a:r>
              <a:rPr lang="en-US" dirty="0"/>
              <a:t> </a:t>
            </a:r>
            <a:r>
              <a:rPr lang="en-US" dirty="0" err="1"/>
              <a:t>về</a:t>
            </a:r>
            <a:r>
              <a:rPr lang="en-US" dirty="0"/>
              <a:t> </a:t>
            </a:r>
            <a:r>
              <a:rPr lang="en-US" dirty="0" err="1"/>
              <a:t>sau</a:t>
            </a:r>
            <a:r>
              <a:rPr lang="en-US" dirty="0"/>
              <a:t> </a:t>
            </a:r>
            <a:r>
              <a:rPr lang="en-US" dirty="0" err="1"/>
              <a:t>dễ</a:t>
            </a:r>
            <a:r>
              <a:rPr lang="en-US" dirty="0"/>
              <a:t> </a:t>
            </a:r>
            <a:r>
              <a:rPr lang="en-US" dirty="0" err="1"/>
              <a:t>dàng</a:t>
            </a:r>
            <a:r>
              <a:rPr lang="en-US" dirty="0"/>
              <a:t>:</a:t>
            </a:r>
          </a:p>
          <a:p>
            <a:pPr marL="285750" indent="-285750">
              <a:buFontTx/>
              <a:buChar char="-"/>
            </a:pPr>
            <a:r>
              <a:rPr lang="en-US" dirty="0"/>
              <a:t>Time: 2 </a:t>
            </a:r>
            <a:r>
              <a:rPr lang="en-US" dirty="0" err="1"/>
              <a:t>tuần</a:t>
            </a:r>
            <a:endParaRPr lang="en-US" dirty="0"/>
          </a:p>
          <a:p>
            <a:pPr marL="285750" indent="-285750">
              <a:buFontTx/>
              <a:buChar char="-"/>
            </a:pPr>
            <a:r>
              <a:rPr lang="en-US" dirty="0"/>
              <a:t>ND: </a:t>
            </a:r>
            <a:r>
              <a:rPr lang="en-US" dirty="0" err="1"/>
              <a:t>Hiện</a:t>
            </a:r>
            <a:r>
              <a:rPr lang="en-US" dirty="0"/>
              <a:t> </a:t>
            </a:r>
            <a:r>
              <a:rPr lang="en-US" dirty="0" err="1"/>
              <a:t>thực</a:t>
            </a:r>
            <a:r>
              <a:rPr lang="en-US" dirty="0"/>
              <a:t> document, hosting </a:t>
            </a:r>
            <a:r>
              <a:rPr lang="en-US" dirty="0" err="1"/>
              <a:t>mainpage</a:t>
            </a:r>
            <a:r>
              <a:rPr lang="en-US" dirty="0"/>
              <a:t>, </a:t>
            </a:r>
            <a:r>
              <a:rPr lang="en-US" dirty="0" err="1"/>
              <a:t>TravisCI</a:t>
            </a:r>
            <a:r>
              <a:rPr lang="en-US" dirty="0"/>
              <a:t>, </a:t>
            </a:r>
            <a:r>
              <a:rPr lang="en-US" dirty="0" err="1"/>
              <a:t>Codecov</a:t>
            </a:r>
            <a:endParaRPr lang="en-US" dirty="0"/>
          </a:p>
          <a:p>
            <a:r>
              <a:rPr lang="en-US" dirty="0"/>
              <a:t>7. </a:t>
            </a:r>
            <a:r>
              <a:rPr lang="en-US" dirty="0" err="1"/>
              <a:t>Tái</a:t>
            </a:r>
            <a:r>
              <a:rPr lang="en-US" dirty="0"/>
              <a:t> </a:t>
            </a:r>
            <a:r>
              <a:rPr lang="en-US" dirty="0" err="1"/>
              <a:t>cấu</a:t>
            </a:r>
            <a:r>
              <a:rPr lang="en-US" dirty="0"/>
              <a:t> </a:t>
            </a:r>
            <a:r>
              <a:rPr lang="en-US" dirty="0" err="1"/>
              <a:t>trúc</a:t>
            </a:r>
            <a:r>
              <a:rPr lang="en-US" dirty="0"/>
              <a:t> </a:t>
            </a:r>
            <a:r>
              <a:rPr lang="en-US" dirty="0" err="1"/>
              <a:t>lại</a:t>
            </a:r>
            <a:r>
              <a:rPr lang="en-US" dirty="0"/>
              <a:t> </a:t>
            </a:r>
            <a:r>
              <a:rPr lang="en-US" dirty="0" err="1"/>
              <a:t>để</a:t>
            </a:r>
            <a:r>
              <a:rPr lang="en-US" dirty="0"/>
              <a:t> </a:t>
            </a:r>
            <a:r>
              <a:rPr lang="en-US" dirty="0" err="1"/>
              <a:t>đồng</a:t>
            </a:r>
            <a:r>
              <a:rPr lang="en-US" dirty="0"/>
              <a:t> </a:t>
            </a:r>
            <a:r>
              <a:rPr lang="en-US" dirty="0" err="1"/>
              <a:t>bộ</a:t>
            </a:r>
            <a:r>
              <a:rPr lang="en-US" dirty="0"/>
              <a:t> chart skeleton, </a:t>
            </a:r>
            <a:r>
              <a:rPr lang="en-US" dirty="0" err="1"/>
              <a:t>setOption</a:t>
            </a:r>
            <a:r>
              <a:rPr lang="en-US" dirty="0"/>
              <a:t>, </a:t>
            </a:r>
            <a:r>
              <a:rPr lang="en-US" dirty="0" err="1"/>
              <a:t>updateChart</a:t>
            </a:r>
            <a:r>
              <a:rPr lang="en-US" dirty="0"/>
              <a:t>, </a:t>
            </a:r>
            <a:r>
              <a:rPr lang="en-US" dirty="0" err="1"/>
              <a:t>updateMap</a:t>
            </a:r>
            <a:r>
              <a:rPr lang="en-US" dirty="0"/>
              <a:t>:</a:t>
            </a:r>
          </a:p>
          <a:p>
            <a:pPr marL="285750" indent="-285750">
              <a:buFontTx/>
              <a:buChar char="-"/>
            </a:pPr>
            <a:r>
              <a:rPr lang="en-US" dirty="0"/>
              <a:t>Time: 2 </a:t>
            </a:r>
            <a:r>
              <a:rPr lang="en-US" dirty="0" err="1"/>
              <a:t>tuần</a:t>
            </a:r>
            <a:endParaRPr lang="en-US" dirty="0"/>
          </a:p>
          <a:p>
            <a:pPr marL="285750" indent="-285750">
              <a:buFontTx/>
              <a:buChar char="-"/>
            </a:pPr>
            <a:r>
              <a:rPr lang="en-US" dirty="0"/>
              <a:t>ND: </a:t>
            </a:r>
            <a:r>
              <a:rPr lang="en-US" dirty="0" err="1"/>
              <a:t>Tách</a:t>
            </a:r>
            <a:r>
              <a:rPr lang="en-US" dirty="0"/>
              <a:t> </a:t>
            </a:r>
            <a:r>
              <a:rPr lang="en-US" dirty="0" err="1"/>
              <a:t>biệt</a:t>
            </a:r>
            <a:r>
              <a:rPr lang="en-US" dirty="0"/>
              <a:t> </a:t>
            </a:r>
            <a:r>
              <a:rPr lang="en-US" dirty="0" err="1"/>
              <a:t>từng</a:t>
            </a:r>
            <a:r>
              <a:rPr lang="en-US" dirty="0"/>
              <a:t> option </a:t>
            </a:r>
            <a:r>
              <a:rPr lang="en-US" dirty="0" err="1"/>
              <a:t>trong</a:t>
            </a:r>
            <a:r>
              <a:rPr lang="en-US" dirty="0"/>
              <a:t> </a:t>
            </a:r>
            <a:r>
              <a:rPr lang="en-US" dirty="0" err="1"/>
              <a:t>các</a:t>
            </a:r>
            <a:r>
              <a:rPr lang="en-US" dirty="0"/>
              <a:t> </a:t>
            </a:r>
            <a:r>
              <a:rPr lang="en-US" dirty="0" err="1"/>
              <a:t>thành</a:t>
            </a:r>
            <a:r>
              <a:rPr lang="en-US" dirty="0"/>
              <a:t> </a:t>
            </a:r>
            <a:r>
              <a:rPr lang="en-US" dirty="0" err="1"/>
              <a:t>phần</a:t>
            </a:r>
            <a:r>
              <a:rPr lang="en-US" dirty="0"/>
              <a:t>, </a:t>
            </a:r>
            <a:r>
              <a:rPr lang="en-US" dirty="0" err="1"/>
              <a:t>khi</a:t>
            </a:r>
            <a:r>
              <a:rPr lang="en-US" dirty="0"/>
              <a:t> </a:t>
            </a:r>
            <a:r>
              <a:rPr lang="en-US" dirty="0" err="1"/>
              <a:t>đó</a:t>
            </a:r>
            <a:r>
              <a:rPr lang="en-US" dirty="0"/>
              <a:t> set/get </a:t>
            </a:r>
            <a:r>
              <a:rPr lang="en-US" dirty="0" err="1"/>
              <a:t>các</a:t>
            </a:r>
            <a:r>
              <a:rPr lang="en-US" dirty="0"/>
              <a:t> option </a:t>
            </a:r>
            <a:r>
              <a:rPr lang="en-US" dirty="0" err="1"/>
              <a:t>có</a:t>
            </a:r>
            <a:r>
              <a:rPr lang="en-US" dirty="0"/>
              <a:t> </a:t>
            </a:r>
            <a:r>
              <a:rPr lang="en-US" dirty="0" err="1"/>
              <a:t>thể</a:t>
            </a:r>
            <a:r>
              <a:rPr lang="en-US" dirty="0"/>
              <a:t> </a:t>
            </a:r>
            <a:r>
              <a:rPr lang="en-US" dirty="0" err="1"/>
              <a:t>thông</a:t>
            </a:r>
            <a:r>
              <a:rPr lang="en-US" dirty="0"/>
              <a:t> qua </a:t>
            </a:r>
            <a:r>
              <a:rPr lang="en-US" dirty="0" err="1"/>
              <a:t>A.set</a:t>
            </a:r>
            <a:r>
              <a:rPr lang="en-US" dirty="0"/>
              <a:t>(‘key’, ‘value’) ~ </a:t>
            </a:r>
            <a:r>
              <a:rPr lang="en-US" dirty="0" err="1"/>
              <a:t>setOption</a:t>
            </a:r>
            <a:r>
              <a:rPr lang="en-US" dirty="0"/>
              <a:t>, </a:t>
            </a:r>
            <a:r>
              <a:rPr lang="en-US" dirty="0" err="1"/>
              <a:t>hiện</a:t>
            </a:r>
            <a:r>
              <a:rPr lang="en-US" dirty="0"/>
              <a:t> </a:t>
            </a:r>
            <a:r>
              <a:rPr lang="en-US" dirty="0" err="1"/>
              <a:t>thực</a:t>
            </a:r>
            <a:r>
              <a:rPr lang="en-US" dirty="0"/>
              <a:t> </a:t>
            </a:r>
            <a:r>
              <a:rPr lang="en-US" dirty="0" err="1"/>
              <a:t>chức</a:t>
            </a:r>
            <a:r>
              <a:rPr lang="en-US" dirty="0"/>
              <a:t> </a:t>
            </a:r>
            <a:r>
              <a:rPr lang="en-US" dirty="0" err="1"/>
              <a:t>năng</a:t>
            </a:r>
            <a:r>
              <a:rPr lang="en-US" dirty="0"/>
              <a:t> </a:t>
            </a:r>
            <a:r>
              <a:rPr lang="en-US" dirty="0" err="1"/>
              <a:t>updateChart</a:t>
            </a:r>
            <a:r>
              <a:rPr lang="en-US" dirty="0"/>
              <a:t> </a:t>
            </a:r>
          </a:p>
          <a:p>
            <a:pPr marL="342900" indent="-342900">
              <a:buAutoNum type="arabicPeriod" startAt="8"/>
            </a:pPr>
            <a:r>
              <a:rPr lang="en-US" dirty="0"/>
              <a:t>Unit Test:</a:t>
            </a:r>
          </a:p>
          <a:p>
            <a:pPr marL="285750" indent="-285750">
              <a:buFontTx/>
              <a:buChar char="-"/>
            </a:pPr>
            <a:r>
              <a:rPr lang="en-US" dirty="0"/>
              <a:t>Time: 3 </a:t>
            </a:r>
            <a:r>
              <a:rPr lang="en-US" dirty="0" err="1"/>
              <a:t>tuần</a:t>
            </a:r>
            <a:endParaRPr lang="en-US" dirty="0"/>
          </a:p>
          <a:p>
            <a:pPr marL="285750" indent="-285750">
              <a:buFontTx/>
              <a:buChar char="-"/>
            </a:pPr>
            <a:r>
              <a:rPr lang="en-US" dirty="0"/>
              <a:t>ND: </a:t>
            </a:r>
            <a:r>
              <a:rPr lang="en-US" dirty="0" err="1"/>
              <a:t>Sử</a:t>
            </a:r>
            <a:r>
              <a:rPr lang="en-US" dirty="0"/>
              <a:t> </a:t>
            </a:r>
            <a:r>
              <a:rPr lang="en-US" dirty="0" err="1"/>
              <a:t>dụng</a:t>
            </a:r>
            <a:r>
              <a:rPr lang="en-US" dirty="0"/>
              <a:t> Karma, </a:t>
            </a:r>
            <a:r>
              <a:rPr lang="en-US" dirty="0" err="1"/>
              <a:t>PhantomJS</a:t>
            </a:r>
            <a:r>
              <a:rPr lang="en-US" dirty="0"/>
              <a:t> -&gt; Test</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C764A039-19AD-4DF5-B634-06BC8790B25B}" type="slidenum">
              <a:rPr lang="en-US" smtClean="0"/>
              <a:t>13</a:t>
            </a:fld>
            <a:endParaRPr lang="en-US"/>
          </a:p>
        </p:txBody>
      </p:sp>
    </p:spTree>
    <p:extLst>
      <p:ext uri="{BB962C8B-B14F-4D97-AF65-F5344CB8AC3E}">
        <p14:creationId xmlns:p14="http://schemas.microsoft.com/office/powerpoint/2010/main" val="36185954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Tx/>
              <a:buChar char="-"/>
            </a:pPr>
            <a:r>
              <a:rPr lang="en-US" dirty="0" err="1"/>
              <a:t>Triển</a:t>
            </a:r>
            <a:r>
              <a:rPr lang="en-US" dirty="0"/>
              <a:t> </a:t>
            </a:r>
            <a:r>
              <a:rPr lang="en-US" dirty="0" err="1"/>
              <a:t>khai</a:t>
            </a:r>
            <a:r>
              <a:rPr lang="en-US" dirty="0"/>
              <a:t> </a:t>
            </a:r>
            <a:r>
              <a:rPr lang="en-US" dirty="0" err="1"/>
              <a:t>và</a:t>
            </a:r>
            <a:r>
              <a:rPr lang="en-US" dirty="0"/>
              <a:t> </a:t>
            </a:r>
            <a:r>
              <a:rPr lang="en-US" dirty="0" err="1"/>
              <a:t>giới</a:t>
            </a:r>
            <a:r>
              <a:rPr lang="en-US" dirty="0"/>
              <a:t> </a:t>
            </a:r>
            <a:r>
              <a:rPr lang="en-US" dirty="0" err="1"/>
              <a:t>thiệu</a:t>
            </a:r>
            <a:r>
              <a:rPr lang="en-US" dirty="0"/>
              <a:t> qua </a:t>
            </a:r>
            <a:r>
              <a:rPr lang="en-US" dirty="0" err="1"/>
              <a:t>nhiều</a:t>
            </a:r>
            <a:r>
              <a:rPr lang="en-US" dirty="0"/>
              <a:t> </a:t>
            </a:r>
            <a:r>
              <a:rPr lang="en-US" dirty="0" err="1"/>
              <a:t>kênh</a:t>
            </a:r>
            <a:r>
              <a:rPr lang="en-US" dirty="0"/>
              <a:t> </a:t>
            </a:r>
            <a:r>
              <a:rPr lang="en-US" dirty="0" err="1"/>
              <a:t>khác</a:t>
            </a:r>
            <a:r>
              <a:rPr lang="en-US" dirty="0"/>
              <a:t> </a:t>
            </a:r>
            <a:r>
              <a:rPr lang="en-US" dirty="0" err="1"/>
              <a:t>nhau</a:t>
            </a:r>
            <a:r>
              <a:rPr lang="en-US" dirty="0"/>
              <a:t> </a:t>
            </a:r>
            <a:r>
              <a:rPr lang="en-US" dirty="0" err="1"/>
              <a:t>nh</a:t>
            </a:r>
            <a:r>
              <a:rPr lang="vi-VN" dirty="0"/>
              <a:t>ư</a:t>
            </a:r>
            <a:r>
              <a:rPr lang="en-US" dirty="0"/>
              <a:t> Facebook Group, Google Group </a:t>
            </a:r>
            <a:r>
              <a:rPr lang="en-US" dirty="0" err="1"/>
              <a:t>và</a:t>
            </a:r>
            <a:r>
              <a:rPr lang="en-US" dirty="0"/>
              <a:t> </a:t>
            </a:r>
            <a:r>
              <a:rPr lang="en-US" dirty="0" err="1"/>
              <a:t>nhận</a:t>
            </a:r>
            <a:r>
              <a:rPr lang="en-US" dirty="0"/>
              <a:t> đ</a:t>
            </a:r>
            <a:r>
              <a:rPr lang="vi-VN" dirty="0"/>
              <a:t>ư</a:t>
            </a:r>
            <a:r>
              <a:rPr lang="en-US" dirty="0" err="1"/>
              <a:t>ợc</a:t>
            </a:r>
            <a:r>
              <a:rPr lang="en-US" dirty="0"/>
              <a:t> feedback </a:t>
            </a:r>
            <a:r>
              <a:rPr lang="en-US" dirty="0" err="1"/>
              <a:t>nh</a:t>
            </a:r>
            <a:r>
              <a:rPr lang="vi-VN" dirty="0"/>
              <a:t>ư</a:t>
            </a:r>
            <a:r>
              <a:rPr lang="en-US" dirty="0"/>
              <a:t> </a:t>
            </a:r>
            <a:r>
              <a:rPr lang="en-US" dirty="0" err="1"/>
              <a:t>hình</a:t>
            </a:r>
            <a:r>
              <a:rPr lang="en-US" dirty="0"/>
              <a:t>, traffic</a:t>
            </a:r>
          </a:p>
        </p:txBody>
      </p:sp>
      <p:sp>
        <p:nvSpPr>
          <p:cNvPr id="4" name="Slide Number Placeholder 3"/>
          <p:cNvSpPr>
            <a:spLocks noGrp="1"/>
          </p:cNvSpPr>
          <p:nvPr>
            <p:ph type="sldNum" sz="quarter" idx="10"/>
          </p:nvPr>
        </p:nvSpPr>
        <p:spPr/>
        <p:txBody>
          <a:bodyPr/>
          <a:lstStyle/>
          <a:p>
            <a:fld id="{C764A039-19AD-4DF5-B634-06BC8790B25B}" type="slidenum">
              <a:rPr lang="en-US" smtClean="0"/>
              <a:t>15</a:t>
            </a:fld>
            <a:endParaRPr lang="en-US"/>
          </a:p>
        </p:txBody>
      </p:sp>
    </p:spTree>
    <p:extLst>
      <p:ext uri="{BB962C8B-B14F-4D97-AF65-F5344CB8AC3E}">
        <p14:creationId xmlns:p14="http://schemas.microsoft.com/office/powerpoint/2010/main" val="1739160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623F55A-A9C7-4EA5-8A86-36B7C9A3E2B8}" type="datetime1">
              <a:rPr lang="en-US" smtClean="0"/>
              <a:t>12/23/2016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ADFAE3-F0D9-439E-8967-594B4CDF255A}" type="slidenum">
              <a:rPr lang="en-US" smtClean="0"/>
              <a:t>‹#›</a:t>
            </a:fld>
            <a:endParaRPr lang="en-US"/>
          </a:p>
        </p:txBody>
      </p:sp>
    </p:spTree>
    <p:extLst>
      <p:ext uri="{BB962C8B-B14F-4D97-AF65-F5344CB8AC3E}">
        <p14:creationId xmlns:p14="http://schemas.microsoft.com/office/powerpoint/2010/main" val="2123381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D8A28A-C82B-4482-887E-E055DF757877}" type="datetime1">
              <a:rPr lang="en-US" smtClean="0"/>
              <a:t>12/23/2016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ADFAE3-F0D9-439E-8967-594B4CDF255A}" type="slidenum">
              <a:rPr lang="en-US" smtClean="0"/>
              <a:t>‹#›</a:t>
            </a:fld>
            <a:endParaRPr lang="en-US"/>
          </a:p>
        </p:txBody>
      </p:sp>
    </p:spTree>
    <p:extLst>
      <p:ext uri="{BB962C8B-B14F-4D97-AF65-F5344CB8AC3E}">
        <p14:creationId xmlns:p14="http://schemas.microsoft.com/office/powerpoint/2010/main" val="69700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3"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CDE7B6-8F87-42B9-8A67-15FEA8E15F2D}" type="datetime1">
              <a:rPr lang="en-US" smtClean="0"/>
              <a:t>12/23/2016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ADFAE3-F0D9-439E-8967-594B4CDF255A}" type="slidenum">
              <a:rPr lang="en-US" smtClean="0"/>
              <a:t>‹#›</a:t>
            </a:fld>
            <a:endParaRPr lang="en-US"/>
          </a:p>
        </p:txBody>
      </p:sp>
    </p:spTree>
    <p:extLst>
      <p:ext uri="{BB962C8B-B14F-4D97-AF65-F5344CB8AC3E}">
        <p14:creationId xmlns:p14="http://schemas.microsoft.com/office/powerpoint/2010/main" val="3855119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FB5C94-F117-4131-8E8D-5E4F0852DF22}" type="datetime1">
              <a:rPr lang="en-US" smtClean="0"/>
              <a:t>12/23/2016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ADFAE3-F0D9-439E-8967-594B4CDF255A}" type="slidenum">
              <a:rPr lang="en-US" smtClean="0"/>
              <a:t>‹#›</a:t>
            </a:fld>
            <a:endParaRPr lang="en-US"/>
          </a:p>
        </p:txBody>
      </p:sp>
    </p:spTree>
    <p:extLst>
      <p:ext uri="{BB962C8B-B14F-4D97-AF65-F5344CB8AC3E}">
        <p14:creationId xmlns:p14="http://schemas.microsoft.com/office/powerpoint/2010/main" val="885437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4"/>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9"/>
            <a:ext cx="10515600" cy="1500187"/>
          </a:xfrm>
        </p:spPr>
        <p:txBody>
          <a:bodyPr/>
          <a:lstStyle>
            <a:lvl1pPr marL="0" indent="0">
              <a:buNone/>
              <a:defRPr sz="2400">
                <a:solidFill>
                  <a:schemeClr val="tx1">
                    <a:tint val="75000"/>
                  </a:schemeClr>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CE5999-428E-428F-9E9C-5FE0A22C1069}" type="datetime1">
              <a:rPr lang="en-US" smtClean="0"/>
              <a:t>12/23/2016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ADFAE3-F0D9-439E-8967-594B4CDF255A}" type="slidenum">
              <a:rPr lang="en-US" smtClean="0"/>
              <a:t>‹#›</a:t>
            </a:fld>
            <a:endParaRPr lang="en-US"/>
          </a:p>
        </p:txBody>
      </p:sp>
    </p:spTree>
    <p:extLst>
      <p:ext uri="{BB962C8B-B14F-4D97-AF65-F5344CB8AC3E}">
        <p14:creationId xmlns:p14="http://schemas.microsoft.com/office/powerpoint/2010/main" val="2203142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863B7CB-3555-4C7C-A65F-A3B41989D456}" type="datetime1">
              <a:rPr lang="en-US" smtClean="0"/>
              <a:t>12/23/2016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ADFAE3-F0D9-439E-8967-594B4CDF255A}" type="slidenum">
              <a:rPr lang="en-US" smtClean="0"/>
              <a:t>‹#›</a:t>
            </a:fld>
            <a:endParaRPr lang="en-US"/>
          </a:p>
        </p:txBody>
      </p:sp>
    </p:spTree>
    <p:extLst>
      <p:ext uri="{BB962C8B-B14F-4D97-AF65-F5344CB8AC3E}">
        <p14:creationId xmlns:p14="http://schemas.microsoft.com/office/powerpoint/2010/main" val="1454786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3" y="1681163"/>
            <a:ext cx="5183188" cy="823912"/>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Edit Master text styles</a:t>
            </a:r>
          </a:p>
        </p:txBody>
      </p:sp>
      <p:sp>
        <p:nvSpPr>
          <p:cNvPr id="6" name="Content Placeholder 5"/>
          <p:cNvSpPr>
            <a:spLocks noGrp="1"/>
          </p:cNvSpPr>
          <p:nvPr>
            <p:ph sz="quarter" idx="4"/>
          </p:nvPr>
        </p:nvSpPr>
        <p:spPr>
          <a:xfrm>
            <a:off x="6172203"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2EF031F-BDF2-469A-BA20-20C019866B74}" type="datetime1">
              <a:rPr lang="en-US" smtClean="0"/>
              <a:t>12/23/2016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ADFAE3-F0D9-439E-8967-594B4CDF255A}" type="slidenum">
              <a:rPr lang="en-US" smtClean="0"/>
              <a:t>‹#›</a:t>
            </a:fld>
            <a:endParaRPr lang="en-US"/>
          </a:p>
        </p:txBody>
      </p:sp>
    </p:spTree>
    <p:extLst>
      <p:ext uri="{BB962C8B-B14F-4D97-AF65-F5344CB8AC3E}">
        <p14:creationId xmlns:p14="http://schemas.microsoft.com/office/powerpoint/2010/main" val="2406262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3CF3DEC-C2F1-46F1-B242-5DF8F20E1AFD}" type="datetime1">
              <a:rPr lang="en-US" smtClean="0"/>
              <a:t>12/23/2016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ADFAE3-F0D9-439E-8967-594B4CDF255A}" type="slidenum">
              <a:rPr lang="en-US" smtClean="0"/>
              <a:t>‹#›</a:t>
            </a:fld>
            <a:endParaRPr lang="en-US"/>
          </a:p>
        </p:txBody>
      </p:sp>
    </p:spTree>
    <p:extLst>
      <p:ext uri="{BB962C8B-B14F-4D97-AF65-F5344CB8AC3E}">
        <p14:creationId xmlns:p14="http://schemas.microsoft.com/office/powerpoint/2010/main" val="3432913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8559B2-3293-44F1-A093-DE4BF5C71F21}" type="datetime1">
              <a:rPr lang="en-US" smtClean="0"/>
              <a:t>12/23/2016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ADFAE3-F0D9-439E-8967-594B4CDF255A}" type="slidenum">
              <a:rPr lang="en-US" smtClean="0"/>
              <a:t>‹#›</a:t>
            </a:fld>
            <a:endParaRPr lang="en-US"/>
          </a:p>
        </p:txBody>
      </p:sp>
    </p:spTree>
    <p:extLst>
      <p:ext uri="{BB962C8B-B14F-4D97-AF65-F5344CB8AC3E}">
        <p14:creationId xmlns:p14="http://schemas.microsoft.com/office/powerpoint/2010/main" val="3150285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31"/>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CD3354-2375-4697-BCBB-BFD96B46B593}" type="datetime1">
              <a:rPr lang="en-US" smtClean="0"/>
              <a:t>12/23/2016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ADFAE3-F0D9-439E-8967-594B4CDF255A}" type="slidenum">
              <a:rPr lang="en-US" smtClean="0"/>
              <a:t>‹#›</a:t>
            </a:fld>
            <a:endParaRPr lang="en-US"/>
          </a:p>
        </p:txBody>
      </p:sp>
    </p:spTree>
    <p:extLst>
      <p:ext uri="{BB962C8B-B14F-4D97-AF65-F5344CB8AC3E}">
        <p14:creationId xmlns:p14="http://schemas.microsoft.com/office/powerpoint/2010/main" val="236441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31"/>
            <a:ext cx="6172200" cy="4873625"/>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7295F3E-D356-417E-89CD-63BFA9FF8F90}" type="datetime1">
              <a:rPr lang="en-US" smtClean="0"/>
              <a:t>12/23/2016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ADFAE3-F0D9-439E-8967-594B4CDF255A}" type="slidenum">
              <a:rPr lang="en-US" smtClean="0"/>
              <a:t>‹#›</a:t>
            </a:fld>
            <a:endParaRPr lang="en-US"/>
          </a:p>
        </p:txBody>
      </p:sp>
    </p:spTree>
    <p:extLst>
      <p:ext uri="{BB962C8B-B14F-4D97-AF65-F5344CB8AC3E}">
        <p14:creationId xmlns:p14="http://schemas.microsoft.com/office/powerpoint/2010/main" val="3371907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6"/>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706495-75C0-46E7-AABB-55C0FE308BCE}" type="datetime1">
              <a:rPr lang="en-US" smtClean="0"/>
              <a:t>12/23/2016</a:t>
            </a:fld>
            <a:endParaRPr lang="en-US"/>
          </a:p>
        </p:txBody>
      </p:sp>
      <p:sp>
        <p:nvSpPr>
          <p:cNvPr id="5" name="Footer Placeholder 4"/>
          <p:cNvSpPr>
            <a:spLocks noGrp="1"/>
          </p:cNvSpPr>
          <p:nvPr>
            <p:ph type="ftr" sz="quarter" idx="3"/>
          </p:nvPr>
        </p:nvSpPr>
        <p:spPr>
          <a:xfrm>
            <a:off x="4038600" y="6356356"/>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ADFAE3-F0D9-439E-8967-594B4CDF255A}" type="slidenum">
              <a:rPr lang="en-US" smtClean="0"/>
              <a:t>‹#›</a:t>
            </a:fld>
            <a:endParaRPr lang="en-US"/>
          </a:p>
        </p:txBody>
      </p:sp>
    </p:spTree>
    <p:extLst>
      <p:ext uri="{BB962C8B-B14F-4D97-AF65-F5344CB8AC3E}">
        <p14:creationId xmlns:p14="http://schemas.microsoft.com/office/powerpoint/2010/main" val="24478804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35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file:///D:\LVTN\Presentation\d3js.avi"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file:///D:\LVTN\Presentation\d3js.avi"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file:///D:\LVTN\Presentation\d3js.avi" TargetMode="External"/><Relationship Id="rId4" Type="http://schemas.openxmlformats.org/officeDocument/2006/relationships/chart" Target="../charts/char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0"/>
            <a:ext cx="12192000" cy="6858000"/>
          </a:xfrm>
          <a:prstGeom prst="rect">
            <a:avLst/>
          </a:prstGeom>
          <a:solidFill>
            <a:srgbClr val="3F51B5"/>
          </a:solidFill>
          <a:ln>
            <a:noFill/>
          </a:ln>
          <a:effectLst>
            <a:outerShdw blurRad="215900" dist="63500" dir="5400000" sx="102000" sy="102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p:nvPr>
        </p:nvSpPr>
        <p:spPr>
          <a:xfrm>
            <a:off x="1595731" y="862468"/>
            <a:ext cx="9144000" cy="2524119"/>
          </a:xfrm>
        </p:spPr>
        <p:txBody>
          <a:bodyPr>
            <a:normAutofit/>
          </a:bodyPr>
          <a:lstStyle/>
          <a:p>
            <a:r>
              <a:rPr lang="en-GB" sz="5400" dirty="0" err="1">
                <a:solidFill>
                  <a:schemeClr val="bg1"/>
                </a:solidFill>
                <a:latin typeface="Roboto" panose="02000000000000000000" pitchFamily="2" charset="0"/>
                <a:ea typeface="Roboto" panose="02000000000000000000" pitchFamily="2" charset="0"/>
              </a:rPr>
              <a:t>Trực</a:t>
            </a:r>
            <a:r>
              <a:rPr lang="en-GB" sz="5400" dirty="0">
                <a:solidFill>
                  <a:schemeClr val="bg1"/>
                </a:solidFill>
                <a:latin typeface="Roboto" panose="02000000000000000000" pitchFamily="2" charset="0"/>
                <a:ea typeface="Roboto" panose="02000000000000000000" pitchFamily="2" charset="0"/>
              </a:rPr>
              <a:t> </a:t>
            </a:r>
            <a:r>
              <a:rPr lang="en-GB" sz="5400" dirty="0" err="1">
                <a:solidFill>
                  <a:schemeClr val="bg1"/>
                </a:solidFill>
                <a:latin typeface="Roboto" panose="02000000000000000000" pitchFamily="2" charset="0"/>
                <a:ea typeface="Roboto" panose="02000000000000000000" pitchFamily="2" charset="0"/>
              </a:rPr>
              <a:t>quan</a:t>
            </a:r>
            <a:r>
              <a:rPr lang="en-GB" sz="5400" dirty="0">
                <a:solidFill>
                  <a:schemeClr val="bg1"/>
                </a:solidFill>
                <a:latin typeface="Roboto" panose="02000000000000000000" pitchFamily="2" charset="0"/>
                <a:ea typeface="Roboto" panose="02000000000000000000" pitchFamily="2" charset="0"/>
              </a:rPr>
              <a:t> </a:t>
            </a:r>
            <a:r>
              <a:rPr lang="en-GB" sz="5400" dirty="0" err="1">
                <a:solidFill>
                  <a:schemeClr val="bg1"/>
                </a:solidFill>
                <a:latin typeface="Roboto" panose="02000000000000000000" pitchFamily="2" charset="0"/>
                <a:ea typeface="Roboto" panose="02000000000000000000" pitchFamily="2" charset="0"/>
              </a:rPr>
              <a:t>dữ</a:t>
            </a:r>
            <a:r>
              <a:rPr lang="en-GB" sz="5400" dirty="0">
                <a:solidFill>
                  <a:schemeClr val="bg1"/>
                </a:solidFill>
                <a:latin typeface="Roboto" panose="02000000000000000000" pitchFamily="2" charset="0"/>
                <a:ea typeface="Roboto" panose="02000000000000000000" pitchFamily="2" charset="0"/>
              </a:rPr>
              <a:t> </a:t>
            </a:r>
            <a:r>
              <a:rPr lang="en-GB" sz="5400" dirty="0" err="1">
                <a:solidFill>
                  <a:schemeClr val="bg1"/>
                </a:solidFill>
                <a:latin typeface="Roboto" panose="02000000000000000000" pitchFamily="2" charset="0"/>
                <a:ea typeface="Roboto" panose="02000000000000000000" pitchFamily="2" charset="0"/>
              </a:rPr>
              <a:t>liệu</a:t>
            </a:r>
            <a:r>
              <a:rPr lang="en-GB" sz="5400" dirty="0">
                <a:solidFill>
                  <a:schemeClr val="bg1"/>
                </a:solidFill>
                <a:latin typeface="Roboto" panose="02000000000000000000" pitchFamily="2" charset="0"/>
                <a:ea typeface="Roboto" panose="02000000000000000000" pitchFamily="2" charset="0"/>
              </a:rPr>
              <a:t> </a:t>
            </a:r>
            <a:r>
              <a:rPr lang="en-GB" sz="5400" dirty="0" err="1">
                <a:solidFill>
                  <a:schemeClr val="bg1"/>
                </a:solidFill>
                <a:latin typeface="Roboto" panose="02000000000000000000" pitchFamily="2" charset="0"/>
                <a:ea typeface="Roboto" panose="02000000000000000000" pitchFamily="2" charset="0"/>
              </a:rPr>
              <a:t>với</a:t>
            </a:r>
            <a:r>
              <a:rPr lang="en-GB" sz="5400" dirty="0">
                <a:solidFill>
                  <a:schemeClr val="bg1"/>
                </a:solidFill>
                <a:latin typeface="Roboto" panose="02000000000000000000" pitchFamily="2" charset="0"/>
                <a:ea typeface="Roboto" panose="02000000000000000000" pitchFamily="2" charset="0"/>
              </a:rPr>
              <a:t> </a:t>
            </a:r>
            <a:br>
              <a:rPr lang="en-GB" sz="5400" dirty="0">
                <a:solidFill>
                  <a:schemeClr val="bg1"/>
                </a:solidFill>
                <a:latin typeface="Roboto" panose="02000000000000000000" pitchFamily="2" charset="0"/>
                <a:ea typeface="Roboto" panose="02000000000000000000" pitchFamily="2" charset="0"/>
              </a:rPr>
            </a:br>
            <a:r>
              <a:rPr lang="en-GB" sz="5400" dirty="0" err="1">
                <a:solidFill>
                  <a:schemeClr val="bg1"/>
                </a:solidFill>
                <a:latin typeface="Roboto" panose="02000000000000000000" pitchFamily="2" charset="0"/>
                <a:ea typeface="Roboto" panose="02000000000000000000" pitchFamily="2" charset="0"/>
              </a:rPr>
              <a:t>th</a:t>
            </a:r>
            <a:r>
              <a:rPr lang="vi-VN" sz="5400" dirty="0">
                <a:solidFill>
                  <a:schemeClr val="bg1"/>
                </a:solidFill>
                <a:latin typeface="Roboto" panose="02000000000000000000" pitchFamily="2" charset="0"/>
                <a:ea typeface="Roboto" panose="02000000000000000000" pitchFamily="2" charset="0"/>
              </a:rPr>
              <a:t>ư</a:t>
            </a:r>
            <a:r>
              <a:rPr lang="en-US" sz="5400" dirty="0">
                <a:solidFill>
                  <a:schemeClr val="bg1"/>
                </a:solidFill>
                <a:latin typeface="Roboto" panose="02000000000000000000" pitchFamily="2" charset="0"/>
                <a:ea typeface="Roboto" panose="02000000000000000000" pitchFamily="2" charset="0"/>
              </a:rPr>
              <a:t> </a:t>
            </a:r>
            <a:r>
              <a:rPr lang="en-US" sz="5400" dirty="0" err="1">
                <a:solidFill>
                  <a:schemeClr val="bg1"/>
                </a:solidFill>
                <a:latin typeface="Roboto" panose="02000000000000000000" pitchFamily="2" charset="0"/>
                <a:ea typeface="Roboto" panose="02000000000000000000" pitchFamily="2" charset="0"/>
              </a:rPr>
              <a:t>viện</a:t>
            </a:r>
            <a:r>
              <a:rPr lang="en-US" sz="5400" dirty="0">
                <a:solidFill>
                  <a:schemeClr val="bg1"/>
                </a:solidFill>
                <a:latin typeface="Roboto" panose="02000000000000000000" pitchFamily="2" charset="0"/>
                <a:ea typeface="Roboto" panose="02000000000000000000" pitchFamily="2" charset="0"/>
              </a:rPr>
              <a:t> </a:t>
            </a:r>
            <a:r>
              <a:rPr lang="en-GB" sz="5400" dirty="0">
                <a:solidFill>
                  <a:schemeClr val="bg1"/>
                </a:solidFill>
                <a:latin typeface="Roboto" panose="02000000000000000000" pitchFamily="2" charset="0"/>
                <a:ea typeface="Roboto" panose="02000000000000000000" pitchFamily="2" charset="0"/>
              </a:rPr>
              <a:t>C9js</a:t>
            </a:r>
          </a:p>
        </p:txBody>
      </p:sp>
      <p:sp>
        <p:nvSpPr>
          <p:cNvPr id="3" name="Subtitle 2"/>
          <p:cNvSpPr>
            <a:spLocks noGrp="1"/>
          </p:cNvSpPr>
          <p:nvPr>
            <p:ph type="subTitle" idx="1"/>
          </p:nvPr>
        </p:nvSpPr>
        <p:spPr>
          <a:xfrm>
            <a:off x="5745484" y="5096219"/>
            <a:ext cx="5021513" cy="991351"/>
          </a:xfrm>
        </p:spPr>
        <p:txBody>
          <a:bodyPr anchor="b">
            <a:normAutofit/>
          </a:bodyPr>
          <a:lstStyle/>
          <a:p>
            <a:pPr algn="l"/>
            <a:r>
              <a:rPr lang="en-GB" sz="2000" dirty="0">
                <a:solidFill>
                  <a:schemeClr val="bg1"/>
                </a:solidFill>
                <a:latin typeface="Roboto" panose="02000000000000000000" pitchFamily="2" charset="0"/>
                <a:ea typeface="Roboto" panose="02000000000000000000" pitchFamily="2" charset="0"/>
              </a:rPr>
              <a:t>SVTH 1: </a:t>
            </a:r>
            <a:r>
              <a:rPr lang="en-US" sz="2000" dirty="0" err="1">
                <a:solidFill>
                  <a:schemeClr val="bg1"/>
                </a:solidFill>
                <a:latin typeface="Roboto" panose="02000000000000000000" pitchFamily="2" charset="0"/>
                <a:ea typeface="Roboto" panose="02000000000000000000" pitchFamily="2" charset="0"/>
              </a:rPr>
              <a:t>Phạm</a:t>
            </a:r>
            <a:r>
              <a:rPr lang="en-US" sz="2000" dirty="0">
                <a:solidFill>
                  <a:schemeClr val="bg1"/>
                </a:solidFill>
                <a:latin typeface="Roboto" panose="02000000000000000000" pitchFamily="2" charset="0"/>
                <a:ea typeface="Roboto" panose="02000000000000000000" pitchFamily="2" charset="0"/>
              </a:rPr>
              <a:t> </a:t>
            </a:r>
            <a:r>
              <a:rPr lang="en-US" sz="2000" dirty="0" err="1">
                <a:solidFill>
                  <a:schemeClr val="bg1"/>
                </a:solidFill>
                <a:latin typeface="Roboto" panose="02000000000000000000" pitchFamily="2" charset="0"/>
                <a:ea typeface="Roboto" panose="02000000000000000000" pitchFamily="2" charset="0"/>
              </a:rPr>
              <a:t>Thành</a:t>
            </a:r>
            <a:r>
              <a:rPr lang="en-US" sz="2000" dirty="0">
                <a:solidFill>
                  <a:schemeClr val="bg1"/>
                </a:solidFill>
                <a:latin typeface="Roboto" panose="02000000000000000000" pitchFamily="2" charset="0"/>
                <a:ea typeface="Roboto" panose="02000000000000000000" pitchFamily="2" charset="0"/>
              </a:rPr>
              <a:t> </a:t>
            </a:r>
            <a:r>
              <a:rPr lang="en-US" sz="2000" dirty="0" err="1">
                <a:solidFill>
                  <a:schemeClr val="bg1"/>
                </a:solidFill>
                <a:latin typeface="Roboto" panose="02000000000000000000" pitchFamily="2" charset="0"/>
                <a:ea typeface="Roboto" panose="02000000000000000000" pitchFamily="2" charset="0"/>
              </a:rPr>
              <a:t>Công</a:t>
            </a:r>
            <a:r>
              <a:rPr lang="en-US" sz="2000" dirty="0">
                <a:solidFill>
                  <a:schemeClr val="bg1"/>
                </a:solidFill>
                <a:latin typeface="Roboto" panose="02000000000000000000" pitchFamily="2" charset="0"/>
                <a:ea typeface="Roboto" panose="02000000000000000000" pitchFamily="2" charset="0"/>
              </a:rPr>
              <a:t> (51200399)</a:t>
            </a:r>
            <a:endParaRPr lang="en-GB" sz="2000" dirty="0">
              <a:solidFill>
                <a:schemeClr val="bg1"/>
              </a:solidFill>
              <a:latin typeface="Roboto" panose="02000000000000000000" pitchFamily="2" charset="0"/>
              <a:ea typeface="Roboto" panose="02000000000000000000" pitchFamily="2" charset="0"/>
            </a:endParaRPr>
          </a:p>
          <a:p>
            <a:pPr algn="l"/>
            <a:r>
              <a:rPr lang="en-US" sz="2000" dirty="0">
                <a:solidFill>
                  <a:schemeClr val="bg1"/>
                </a:solidFill>
                <a:latin typeface="Roboto" panose="02000000000000000000" pitchFamily="2" charset="0"/>
                <a:ea typeface="Roboto" panose="02000000000000000000" pitchFamily="2" charset="0"/>
              </a:rPr>
              <a:t>SVTH 2: </a:t>
            </a:r>
            <a:r>
              <a:rPr lang="en-US" sz="2000" dirty="0" err="1">
                <a:solidFill>
                  <a:schemeClr val="bg1"/>
                </a:solidFill>
                <a:latin typeface="Roboto" panose="02000000000000000000" pitchFamily="2" charset="0"/>
                <a:ea typeface="Roboto" panose="02000000000000000000" pitchFamily="2" charset="0"/>
              </a:rPr>
              <a:t>Đỗ</a:t>
            </a:r>
            <a:r>
              <a:rPr lang="en-US" sz="2000" dirty="0">
                <a:solidFill>
                  <a:schemeClr val="bg1"/>
                </a:solidFill>
                <a:latin typeface="Roboto" panose="02000000000000000000" pitchFamily="2" charset="0"/>
                <a:ea typeface="Roboto" panose="02000000000000000000" pitchFamily="2" charset="0"/>
              </a:rPr>
              <a:t> </a:t>
            </a:r>
            <a:r>
              <a:rPr lang="en-US" sz="2000" dirty="0" err="1">
                <a:solidFill>
                  <a:schemeClr val="bg1"/>
                </a:solidFill>
                <a:latin typeface="Roboto" panose="02000000000000000000" pitchFamily="2" charset="0"/>
                <a:ea typeface="Roboto" panose="02000000000000000000" pitchFamily="2" charset="0"/>
              </a:rPr>
              <a:t>Đặng</a:t>
            </a:r>
            <a:r>
              <a:rPr lang="en-US" sz="2000" dirty="0">
                <a:solidFill>
                  <a:schemeClr val="bg1"/>
                </a:solidFill>
                <a:latin typeface="Roboto" panose="02000000000000000000" pitchFamily="2" charset="0"/>
                <a:ea typeface="Roboto" panose="02000000000000000000" pitchFamily="2" charset="0"/>
              </a:rPr>
              <a:t> Thanh </a:t>
            </a:r>
            <a:r>
              <a:rPr lang="en-US" sz="2000" dirty="0" err="1">
                <a:solidFill>
                  <a:schemeClr val="bg1"/>
                </a:solidFill>
                <a:latin typeface="Roboto" panose="02000000000000000000" pitchFamily="2" charset="0"/>
                <a:ea typeface="Roboto" panose="02000000000000000000" pitchFamily="2" charset="0"/>
              </a:rPr>
              <a:t>Huy</a:t>
            </a:r>
            <a:r>
              <a:rPr lang="en-US" sz="2000" dirty="0">
                <a:solidFill>
                  <a:schemeClr val="bg1"/>
                </a:solidFill>
                <a:latin typeface="Roboto" panose="02000000000000000000" pitchFamily="2" charset="0"/>
                <a:ea typeface="Roboto" panose="02000000000000000000" pitchFamily="2" charset="0"/>
              </a:rPr>
              <a:t> (51201337)</a:t>
            </a:r>
            <a:endParaRPr lang="en-GB" sz="2000" dirty="0">
              <a:solidFill>
                <a:schemeClr val="bg1"/>
              </a:solidFill>
              <a:latin typeface="Roboto" panose="02000000000000000000" pitchFamily="2" charset="0"/>
              <a:ea typeface="Roboto" panose="02000000000000000000" pitchFamily="2" charset="0"/>
            </a:endParaRPr>
          </a:p>
        </p:txBody>
      </p:sp>
      <p:cxnSp>
        <p:nvCxnSpPr>
          <p:cNvPr id="6" name="Straight Connector 5"/>
          <p:cNvCxnSpPr/>
          <p:nvPr/>
        </p:nvCxnSpPr>
        <p:spPr>
          <a:xfrm>
            <a:off x="3687059" y="3386587"/>
            <a:ext cx="481965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2293261" y="319969"/>
            <a:ext cx="7605485" cy="1015663"/>
          </a:xfrm>
          <a:prstGeom prst="rect">
            <a:avLst/>
          </a:prstGeom>
          <a:noFill/>
        </p:spPr>
        <p:txBody>
          <a:bodyPr wrap="square" rtlCol="0">
            <a:spAutoFit/>
          </a:bodyPr>
          <a:lstStyle/>
          <a:p>
            <a:pPr algn="ctr"/>
            <a:r>
              <a:rPr lang="en-US" sz="2000" b="1" dirty="0">
                <a:solidFill>
                  <a:schemeClr val="bg1"/>
                </a:solidFill>
                <a:latin typeface="Roboto" panose="02000000000000000000"/>
              </a:rPr>
              <a:t>ĐẠI HỌC QUỐC GIA THÀNH PHỐ HỒ CHÍ MINH</a:t>
            </a:r>
          </a:p>
          <a:p>
            <a:pPr algn="ctr"/>
            <a:r>
              <a:rPr lang="en-US" sz="2000" b="1" dirty="0">
                <a:solidFill>
                  <a:schemeClr val="bg1"/>
                </a:solidFill>
                <a:latin typeface="Roboto" panose="02000000000000000000"/>
              </a:rPr>
              <a:t>TR</a:t>
            </a:r>
            <a:r>
              <a:rPr lang="vi-VN" sz="2000" b="1" dirty="0">
                <a:solidFill>
                  <a:schemeClr val="bg1"/>
                </a:solidFill>
              </a:rPr>
              <a:t>Ư</a:t>
            </a:r>
            <a:r>
              <a:rPr lang="en-US" sz="2000" b="1" dirty="0">
                <a:solidFill>
                  <a:schemeClr val="bg1"/>
                </a:solidFill>
                <a:latin typeface="Roboto" panose="02000000000000000000"/>
              </a:rPr>
              <a:t>ỜNG ĐẠI HỌC BÁCH KHOA THÀNH PHỐ HỒ CHÍ MINH</a:t>
            </a:r>
          </a:p>
          <a:p>
            <a:pPr algn="ctr"/>
            <a:r>
              <a:rPr lang="en-US" sz="2000" b="1" dirty="0">
                <a:solidFill>
                  <a:schemeClr val="bg1"/>
                </a:solidFill>
                <a:latin typeface="Roboto" panose="02000000000000000000"/>
              </a:rPr>
              <a:t>KHOA </a:t>
            </a:r>
            <a:r>
              <a:rPr lang="en-US" sz="2000" b="1" dirty="0" err="1">
                <a:solidFill>
                  <a:schemeClr val="bg1"/>
                </a:solidFill>
                <a:latin typeface="Roboto" panose="02000000000000000000"/>
              </a:rPr>
              <a:t>KHOA</a:t>
            </a:r>
            <a:r>
              <a:rPr lang="en-US" sz="2000" b="1" dirty="0">
                <a:solidFill>
                  <a:schemeClr val="bg1"/>
                </a:solidFill>
                <a:latin typeface="Roboto" panose="02000000000000000000"/>
              </a:rPr>
              <a:t> HỌC &amp; KỸ THUẬT MÁY TÍNH</a:t>
            </a:r>
          </a:p>
        </p:txBody>
      </p:sp>
      <p:sp>
        <p:nvSpPr>
          <p:cNvPr id="7" name="Subtitle 2"/>
          <p:cNvSpPr txBox="1">
            <a:spLocks/>
          </p:cNvSpPr>
          <p:nvPr/>
        </p:nvSpPr>
        <p:spPr>
          <a:xfrm>
            <a:off x="2293259" y="3567352"/>
            <a:ext cx="6516915" cy="1438361"/>
          </a:xfrm>
          <a:prstGeom prst="rect">
            <a:avLst/>
          </a:prstGeom>
        </p:spPr>
        <p:txBody>
          <a:bodyPr vert="horz" lIns="91440" tIns="45720" rIns="91440" bIns="45720" rtlCol="0" anchor="b">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2200" dirty="0">
                <a:solidFill>
                  <a:schemeClr val="bg1"/>
                </a:solidFill>
                <a:latin typeface="Roboto" panose="02000000000000000000" pitchFamily="2" charset="0"/>
                <a:ea typeface="Roboto" panose="02000000000000000000" pitchFamily="2" charset="0"/>
              </a:rPr>
              <a:t>GVHD 1 : TS. </a:t>
            </a:r>
            <a:r>
              <a:rPr lang="en-GB" sz="2200" dirty="0" err="1">
                <a:solidFill>
                  <a:schemeClr val="bg1"/>
                </a:solidFill>
                <a:latin typeface="Roboto" panose="02000000000000000000" pitchFamily="2" charset="0"/>
                <a:ea typeface="Roboto" panose="02000000000000000000" pitchFamily="2" charset="0"/>
              </a:rPr>
              <a:t>Huỳnh</a:t>
            </a:r>
            <a:r>
              <a:rPr lang="en-GB" sz="2200" dirty="0">
                <a:solidFill>
                  <a:schemeClr val="bg1"/>
                </a:solidFill>
                <a:latin typeface="Roboto" panose="02000000000000000000" pitchFamily="2" charset="0"/>
                <a:ea typeface="Roboto" panose="02000000000000000000" pitchFamily="2" charset="0"/>
              </a:rPr>
              <a:t> T</a:t>
            </a:r>
            <a:r>
              <a:rPr lang="vi-VN" sz="2200" dirty="0">
                <a:solidFill>
                  <a:schemeClr val="bg1"/>
                </a:solidFill>
                <a:latin typeface="Roboto" panose="02000000000000000000" pitchFamily="2" charset="0"/>
                <a:ea typeface="Roboto" panose="02000000000000000000" pitchFamily="2" charset="0"/>
              </a:rPr>
              <a:t>ư</a:t>
            </a:r>
            <a:r>
              <a:rPr lang="en-US" sz="2200" dirty="0" err="1">
                <a:solidFill>
                  <a:schemeClr val="bg1"/>
                </a:solidFill>
                <a:latin typeface="Roboto" panose="02000000000000000000" pitchFamily="2" charset="0"/>
                <a:ea typeface="Roboto" panose="02000000000000000000" pitchFamily="2" charset="0"/>
              </a:rPr>
              <a:t>ờng</a:t>
            </a:r>
            <a:r>
              <a:rPr lang="en-US" sz="2200" dirty="0">
                <a:solidFill>
                  <a:schemeClr val="bg1"/>
                </a:solidFill>
                <a:latin typeface="Roboto" panose="02000000000000000000" pitchFamily="2" charset="0"/>
                <a:ea typeface="Roboto" panose="02000000000000000000" pitchFamily="2" charset="0"/>
              </a:rPr>
              <a:t> </a:t>
            </a:r>
            <a:r>
              <a:rPr lang="en-US" sz="2200" dirty="0" err="1">
                <a:solidFill>
                  <a:schemeClr val="bg1"/>
                </a:solidFill>
                <a:latin typeface="Roboto" panose="02000000000000000000" pitchFamily="2" charset="0"/>
                <a:ea typeface="Roboto" panose="02000000000000000000" pitchFamily="2" charset="0"/>
              </a:rPr>
              <a:t>Nguyên</a:t>
            </a:r>
            <a:endParaRPr lang="en-GB" sz="2200" dirty="0">
              <a:solidFill>
                <a:schemeClr val="bg1"/>
              </a:solidFill>
              <a:latin typeface="Roboto" panose="02000000000000000000" pitchFamily="2" charset="0"/>
              <a:ea typeface="Roboto" panose="02000000000000000000" pitchFamily="2" charset="0"/>
            </a:endParaRPr>
          </a:p>
          <a:p>
            <a:pPr algn="l"/>
            <a:r>
              <a:rPr lang="en-GB" sz="2200" dirty="0">
                <a:solidFill>
                  <a:schemeClr val="bg1"/>
                </a:solidFill>
                <a:latin typeface="Roboto" panose="02000000000000000000" pitchFamily="2" charset="0"/>
                <a:ea typeface="Roboto" panose="02000000000000000000" pitchFamily="2" charset="0"/>
              </a:rPr>
              <a:t>GVHD 2 : </a:t>
            </a:r>
            <a:r>
              <a:rPr lang="en-GB" sz="2200" dirty="0" err="1">
                <a:solidFill>
                  <a:schemeClr val="bg1"/>
                </a:solidFill>
                <a:latin typeface="Roboto" panose="02000000000000000000" pitchFamily="2" charset="0"/>
                <a:ea typeface="Roboto" panose="02000000000000000000" pitchFamily="2" charset="0"/>
              </a:rPr>
              <a:t>TS.Lương</a:t>
            </a:r>
            <a:r>
              <a:rPr lang="en-GB" sz="2200" dirty="0">
                <a:solidFill>
                  <a:schemeClr val="bg1"/>
                </a:solidFill>
                <a:latin typeface="Roboto" panose="02000000000000000000" pitchFamily="2" charset="0"/>
                <a:ea typeface="Roboto" panose="02000000000000000000" pitchFamily="2" charset="0"/>
              </a:rPr>
              <a:t> </a:t>
            </a:r>
            <a:r>
              <a:rPr lang="en-GB" sz="2200" dirty="0" err="1">
                <a:solidFill>
                  <a:schemeClr val="bg1"/>
                </a:solidFill>
                <a:latin typeface="Roboto" panose="02000000000000000000" pitchFamily="2" charset="0"/>
                <a:ea typeface="Roboto" panose="02000000000000000000" pitchFamily="2" charset="0"/>
              </a:rPr>
              <a:t>Thế</a:t>
            </a:r>
            <a:r>
              <a:rPr lang="en-GB" sz="2200" dirty="0">
                <a:solidFill>
                  <a:schemeClr val="bg1"/>
                </a:solidFill>
                <a:latin typeface="Roboto" panose="02000000000000000000" pitchFamily="2" charset="0"/>
                <a:ea typeface="Roboto" panose="02000000000000000000" pitchFamily="2" charset="0"/>
              </a:rPr>
              <a:t> </a:t>
            </a:r>
            <a:r>
              <a:rPr lang="en-GB" sz="2200" dirty="0" err="1">
                <a:solidFill>
                  <a:schemeClr val="bg1"/>
                </a:solidFill>
                <a:latin typeface="Roboto" panose="02000000000000000000" pitchFamily="2" charset="0"/>
                <a:ea typeface="Roboto" panose="02000000000000000000" pitchFamily="2" charset="0"/>
              </a:rPr>
              <a:t>Nhân</a:t>
            </a:r>
            <a:endParaRPr lang="en-US" sz="2200" dirty="0">
              <a:solidFill>
                <a:schemeClr val="bg1"/>
              </a:solidFill>
              <a:latin typeface="Roboto" panose="02000000000000000000" pitchFamily="2" charset="0"/>
              <a:ea typeface="Roboto" panose="02000000000000000000" pitchFamily="2" charset="0"/>
            </a:endParaRPr>
          </a:p>
          <a:p>
            <a:pPr algn="l"/>
            <a:r>
              <a:rPr lang="en-GB" sz="2200" dirty="0">
                <a:solidFill>
                  <a:schemeClr val="bg1"/>
                </a:solidFill>
                <a:latin typeface="Roboto" panose="02000000000000000000" pitchFamily="2" charset="0"/>
                <a:ea typeface="Roboto" panose="02000000000000000000" pitchFamily="2" charset="0"/>
              </a:rPr>
              <a:t>GVPB    : </a:t>
            </a:r>
            <a:r>
              <a:rPr lang="en-GB" sz="2200" dirty="0" err="1">
                <a:solidFill>
                  <a:schemeClr val="bg1"/>
                </a:solidFill>
                <a:latin typeface="Roboto" panose="02000000000000000000" pitchFamily="2" charset="0"/>
                <a:ea typeface="Roboto" panose="02000000000000000000" pitchFamily="2" charset="0"/>
              </a:rPr>
              <a:t>ThS</a:t>
            </a:r>
            <a:r>
              <a:rPr lang="en-GB" sz="2200" dirty="0">
                <a:solidFill>
                  <a:schemeClr val="bg1"/>
                </a:solidFill>
                <a:latin typeface="Roboto" panose="02000000000000000000" pitchFamily="2" charset="0"/>
                <a:ea typeface="Roboto" panose="02000000000000000000" pitchFamily="2" charset="0"/>
              </a:rPr>
              <a:t>. </a:t>
            </a:r>
            <a:r>
              <a:rPr lang="en-GB" sz="2200" dirty="0" err="1">
                <a:solidFill>
                  <a:schemeClr val="bg1"/>
                </a:solidFill>
                <a:latin typeface="Roboto" panose="02000000000000000000" pitchFamily="2" charset="0"/>
                <a:ea typeface="Roboto" panose="02000000000000000000" pitchFamily="2" charset="0"/>
              </a:rPr>
              <a:t>Võ</a:t>
            </a:r>
            <a:r>
              <a:rPr lang="en-GB" sz="2200" dirty="0">
                <a:solidFill>
                  <a:schemeClr val="bg1"/>
                </a:solidFill>
                <a:latin typeface="Roboto" panose="02000000000000000000" pitchFamily="2" charset="0"/>
                <a:ea typeface="Roboto" panose="02000000000000000000" pitchFamily="2" charset="0"/>
              </a:rPr>
              <a:t> Thanh </a:t>
            </a:r>
            <a:r>
              <a:rPr lang="en-GB" sz="2200" dirty="0" err="1">
                <a:solidFill>
                  <a:schemeClr val="bg1"/>
                </a:solidFill>
                <a:latin typeface="Roboto" panose="02000000000000000000" pitchFamily="2" charset="0"/>
                <a:ea typeface="Roboto" panose="02000000000000000000" pitchFamily="2" charset="0"/>
              </a:rPr>
              <a:t>Hùng</a:t>
            </a:r>
            <a:endParaRPr lang="en-GB" sz="2200"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420226925"/>
      </p:ext>
    </p:extLst>
  </p:cSld>
  <p:clrMapOvr>
    <a:masterClrMapping/>
  </p:clrMapOvr>
  <p:transition spd="med">
    <p:pull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78992"/>
          </a:xfrm>
        </p:spPr>
        <p:txBody>
          <a:bodyPr>
            <a:normAutofit/>
          </a:bodyPr>
          <a:lstStyle/>
          <a:p>
            <a:r>
              <a:rPr lang="en-GB" dirty="0" err="1">
                <a:solidFill>
                  <a:schemeClr val="bg1"/>
                </a:solidFill>
                <a:latin typeface="Roboto" panose="02000000000000000000" pitchFamily="2" charset="0"/>
                <a:ea typeface="Roboto" panose="02000000000000000000" pitchFamily="2" charset="0"/>
              </a:rPr>
              <a:t>Bài</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toán</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đặt</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ra</a:t>
            </a:r>
            <a:endParaRPr lang="en-GB" dirty="0">
              <a:solidFill>
                <a:schemeClr val="bg1"/>
              </a:solidFill>
              <a:latin typeface="Roboto" panose="02000000000000000000" pitchFamily="2" charset="0"/>
              <a:ea typeface="Roboto" panose="02000000000000000000" pitchFamily="2" charset="0"/>
            </a:endParaRPr>
          </a:p>
        </p:txBody>
      </p:sp>
      <p:sp>
        <p:nvSpPr>
          <p:cNvPr id="6" name="Rectangle 5"/>
          <p:cNvSpPr/>
          <p:nvPr/>
        </p:nvSpPr>
        <p:spPr>
          <a:xfrm>
            <a:off x="0" y="3"/>
            <a:ext cx="12192000" cy="883403"/>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itle 1"/>
          <p:cNvSpPr txBox="1">
            <a:spLocks/>
          </p:cNvSpPr>
          <p:nvPr/>
        </p:nvSpPr>
        <p:spPr>
          <a:xfrm>
            <a:off x="838200" y="3"/>
            <a:ext cx="10515600" cy="883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chemeClr val="bg1"/>
                </a:solidFill>
                <a:latin typeface="Roboto" panose="02000000000000000000" pitchFamily="2" charset="0"/>
                <a:ea typeface="Roboto" panose="02000000000000000000" pitchFamily="2" charset="0"/>
              </a:rPr>
              <a:t>Ph</a:t>
            </a:r>
            <a:r>
              <a:rPr lang="vi-VN" sz="3600" dirty="0">
                <a:solidFill>
                  <a:schemeClr val="bg1"/>
                </a:solidFill>
                <a:latin typeface="Roboto" panose="02000000000000000000" pitchFamily="2" charset="0"/>
                <a:ea typeface="Roboto" panose="02000000000000000000" pitchFamily="2" charset="0"/>
              </a:rPr>
              <a:t>ư</a:t>
            </a:r>
            <a:r>
              <a:rPr lang="en-US" sz="3600" dirty="0" err="1">
                <a:solidFill>
                  <a:schemeClr val="bg1"/>
                </a:solidFill>
                <a:latin typeface="Roboto" panose="02000000000000000000" pitchFamily="2" charset="0"/>
                <a:ea typeface="Roboto" panose="02000000000000000000" pitchFamily="2" charset="0"/>
              </a:rPr>
              <a:t>ơng</a:t>
            </a:r>
            <a:r>
              <a:rPr lang="en-US" sz="3600" dirty="0">
                <a:solidFill>
                  <a:schemeClr val="bg1"/>
                </a:solidFill>
                <a:latin typeface="Roboto" panose="02000000000000000000" pitchFamily="2" charset="0"/>
                <a:ea typeface="Roboto" panose="02000000000000000000" pitchFamily="2" charset="0"/>
              </a:rPr>
              <a:t> </a:t>
            </a:r>
            <a:r>
              <a:rPr lang="en-US" sz="3600" dirty="0" err="1">
                <a:solidFill>
                  <a:schemeClr val="bg1"/>
                </a:solidFill>
                <a:latin typeface="Roboto" panose="02000000000000000000" pitchFamily="2" charset="0"/>
                <a:ea typeface="Roboto" panose="02000000000000000000" pitchFamily="2" charset="0"/>
              </a:rPr>
              <a:t>pháp</a:t>
            </a:r>
            <a:r>
              <a:rPr lang="en-US" sz="3600" dirty="0">
                <a:solidFill>
                  <a:schemeClr val="bg1"/>
                </a:solidFill>
                <a:latin typeface="Roboto" panose="02000000000000000000" pitchFamily="2" charset="0"/>
                <a:ea typeface="Roboto" panose="02000000000000000000" pitchFamily="2" charset="0"/>
              </a:rPr>
              <a:t> </a:t>
            </a:r>
            <a:r>
              <a:rPr lang="en-US" sz="3600" dirty="0" err="1">
                <a:solidFill>
                  <a:schemeClr val="bg1"/>
                </a:solidFill>
                <a:latin typeface="Roboto" panose="02000000000000000000" pitchFamily="2" charset="0"/>
                <a:ea typeface="Roboto" panose="02000000000000000000" pitchFamily="2" charset="0"/>
              </a:rPr>
              <a:t>đề</a:t>
            </a:r>
            <a:r>
              <a:rPr lang="en-US" sz="3600" dirty="0">
                <a:solidFill>
                  <a:schemeClr val="bg1"/>
                </a:solidFill>
                <a:latin typeface="Roboto" panose="02000000000000000000" pitchFamily="2" charset="0"/>
                <a:ea typeface="Roboto" panose="02000000000000000000" pitchFamily="2" charset="0"/>
              </a:rPr>
              <a:t> </a:t>
            </a:r>
            <a:r>
              <a:rPr lang="en-US" sz="3600" dirty="0" err="1">
                <a:solidFill>
                  <a:schemeClr val="bg1"/>
                </a:solidFill>
                <a:latin typeface="Roboto" panose="02000000000000000000" pitchFamily="2" charset="0"/>
                <a:ea typeface="Roboto" panose="02000000000000000000" pitchFamily="2" charset="0"/>
              </a:rPr>
              <a:t>xuất</a:t>
            </a:r>
            <a:endParaRPr lang="en-GB" sz="3600" dirty="0">
              <a:solidFill>
                <a:schemeClr val="bg1"/>
              </a:solidFill>
              <a:latin typeface="Roboto" panose="02000000000000000000" pitchFamily="2" charset="0"/>
              <a:ea typeface="Roboto" panose="02000000000000000000" pitchFamily="2" charset="0"/>
            </a:endParaRPr>
          </a:p>
        </p:txBody>
      </p:sp>
      <p:sp>
        <p:nvSpPr>
          <p:cNvPr id="5" name="TextBox 4"/>
          <p:cNvSpPr txBox="1"/>
          <p:nvPr/>
        </p:nvSpPr>
        <p:spPr>
          <a:xfrm>
            <a:off x="5826715" y="4980985"/>
            <a:ext cx="5239659" cy="369332"/>
          </a:xfrm>
          <a:prstGeom prst="rect">
            <a:avLst/>
          </a:prstGeom>
          <a:noFill/>
        </p:spPr>
        <p:txBody>
          <a:bodyPr wrap="square" rtlCol="0">
            <a:spAutoFit/>
          </a:bodyPr>
          <a:lstStyle/>
          <a:p>
            <a:pPr algn="ctr"/>
            <a:r>
              <a:rPr lang="en-US" i="1" dirty="0" err="1">
                <a:solidFill>
                  <a:schemeClr val="bg2">
                    <a:lumMod val="50000"/>
                  </a:schemeClr>
                </a:solidFill>
                <a:latin typeface="Roboto" panose="02000000000000000000"/>
              </a:rPr>
              <a:t>Kiến</a:t>
            </a:r>
            <a:r>
              <a:rPr lang="en-US" i="1" dirty="0">
                <a:solidFill>
                  <a:schemeClr val="bg2">
                    <a:lumMod val="50000"/>
                  </a:schemeClr>
                </a:solidFill>
                <a:latin typeface="Roboto" panose="02000000000000000000"/>
              </a:rPr>
              <a:t> </a:t>
            </a:r>
            <a:r>
              <a:rPr lang="en-US" i="1" dirty="0" err="1">
                <a:solidFill>
                  <a:schemeClr val="bg2">
                    <a:lumMod val="50000"/>
                  </a:schemeClr>
                </a:solidFill>
                <a:latin typeface="Roboto" panose="02000000000000000000"/>
              </a:rPr>
              <a:t>trúc</a:t>
            </a:r>
            <a:r>
              <a:rPr lang="en-US" i="1" dirty="0">
                <a:solidFill>
                  <a:schemeClr val="bg2">
                    <a:lumMod val="50000"/>
                  </a:schemeClr>
                </a:solidFill>
                <a:latin typeface="Roboto" panose="02000000000000000000"/>
              </a:rPr>
              <a:t> Data-driven </a:t>
            </a:r>
            <a:r>
              <a:rPr lang="en-US" i="1" dirty="0" err="1">
                <a:solidFill>
                  <a:schemeClr val="bg2">
                    <a:lumMod val="50000"/>
                  </a:schemeClr>
                </a:solidFill>
                <a:latin typeface="Roboto" panose="02000000000000000000"/>
              </a:rPr>
              <a:t>trong</a:t>
            </a:r>
            <a:r>
              <a:rPr lang="en-US" i="1" dirty="0">
                <a:solidFill>
                  <a:schemeClr val="bg2">
                    <a:lumMod val="50000"/>
                  </a:schemeClr>
                </a:solidFill>
                <a:latin typeface="Roboto" panose="02000000000000000000"/>
              </a:rPr>
              <a:t> </a:t>
            </a:r>
            <a:r>
              <a:rPr lang="en-US" i="1" dirty="0" err="1">
                <a:solidFill>
                  <a:schemeClr val="bg2">
                    <a:lumMod val="50000"/>
                  </a:schemeClr>
                </a:solidFill>
                <a:latin typeface="Roboto" panose="02000000000000000000"/>
              </a:rPr>
              <a:t>th</a:t>
            </a:r>
            <a:r>
              <a:rPr lang="vi-VN" i="1" dirty="0">
                <a:solidFill>
                  <a:schemeClr val="bg2">
                    <a:lumMod val="50000"/>
                  </a:schemeClr>
                </a:solidFill>
              </a:rPr>
              <a:t>ư</a:t>
            </a:r>
            <a:r>
              <a:rPr lang="en-US" i="1" dirty="0">
                <a:solidFill>
                  <a:schemeClr val="bg2">
                    <a:lumMod val="50000"/>
                  </a:schemeClr>
                </a:solidFill>
                <a:latin typeface="Roboto" panose="02000000000000000000"/>
              </a:rPr>
              <a:t> </a:t>
            </a:r>
            <a:r>
              <a:rPr lang="en-US" i="1" dirty="0" err="1">
                <a:solidFill>
                  <a:schemeClr val="bg2">
                    <a:lumMod val="50000"/>
                  </a:schemeClr>
                </a:solidFill>
                <a:latin typeface="Roboto" panose="02000000000000000000"/>
              </a:rPr>
              <a:t>viện</a:t>
            </a:r>
            <a:r>
              <a:rPr lang="en-US" i="1" dirty="0">
                <a:solidFill>
                  <a:schemeClr val="bg2">
                    <a:lumMod val="50000"/>
                  </a:schemeClr>
                </a:solidFill>
                <a:latin typeface="Roboto" panose="02000000000000000000"/>
              </a:rPr>
              <a:t> C9js</a:t>
            </a:r>
          </a:p>
        </p:txBody>
      </p:sp>
      <p:sp>
        <p:nvSpPr>
          <p:cNvPr id="27" name="TextBox 26"/>
          <p:cNvSpPr txBox="1"/>
          <p:nvPr/>
        </p:nvSpPr>
        <p:spPr>
          <a:xfrm>
            <a:off x="234054" y="1426888"/>
            <a:ext cx="3249377" cy="523220"/>
          </a:xfrm>
          <a:prstGeom prst="rect">
            <a:avLst/>
          </a:prstGeom>
          <a:solidFill>
            <a:schemeClr val="accent1">
              <a:lumMod val="20000"/>
              <a:lumOff val="80000"/>
            </a:schemeClr>
          </a:solidFill>
        </p:spPr>
        <p:txBody>
          <a:bodyPr wrap="square" rtlCol="0">
            <a:spAutoFit/>
          </a:bodyPr>
          <a:lstStyle/>
          <a:p>
            <a:r>
              <a:rPr lang="en-US" sz="2800" b="1" dirty="0">
                <a:latin typeface="Roboto" panose="02000000000000000000"/>
              </a:rPr>
              <a:t>Data-driven</a:t>
            </a:r>
            <a:endParaRPr lang="en-US" b="1" dirty="0">
              <a:latin typeface="Roboto" panose="02000000000000000000"/>
            </a:endParaRPr>
          </a:p>
        </p:txBody>
      </p:sp>
      <p:cxnSp>
        <p:nvCxnSpPr>
          <p:cNvPr id="28" name="Straight Connector 27"/>
          <p:cNvCxnSpPr>
            <a:cxnSpLocks/>
          </p:cNvCxnSpPr>
          <p:nvPr/>
        </p:nvCxnSpPr>
        <p:spPr>
          <a:xfrm>
            <a:off x="227885" y="1426890"/>
            <a:ext cx="0" cy="523220"/>
          </a:xfrm>
          <a:prstGeom prst="line">
            <a:avLst/>
          </a:prstGeom>
          <a:ln w="38100">
            <a:solidFill>
              <a:srgbClr val="3F51B5"/>
            </a:solidFill>
          </a:ln>
        </p:spPr>
        <p:style>
          <a:lnRef idx="3">
            <a:schemeClr val="accent2"/>
          </a:lnRef>
          <a:fillRef idx="0">
            <a:schemeClr val="accent2"/>
          </a:fillRef>
          <a:effectRef idx="2">
            <a:schemeClr val="accent2"/>
          </a:effectRef>
          <a:fontRef idx="minor">
            <a:schemeClr val="tx1"/>
          </a:fontRef>
        </p:style>
      </p:cxn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9215" y="2323841"/>
            <a:ext cx="6074656" cy="2315587"/>
          </a:xfrm>
          <a:prstGeom prst="rect">
            <a:avLst/>
          </a:prstGeom>
          <a:ln>
            <a:noFill/>
          </a:ln>
          <a:effectLst>
            <a:outerShdw blurRad="292100" dist="139700" dir="2700000" algn="tl" rotWithShape="0">
              <a:srgbClr val="333333">
                <a:alpha val="65000"/>
              </a:srgbClr>
            </a:outerShdw>
          </a:effectLst>
        </p:spPr>
      </p:pic>
      <p:sp>
        <p:nvSpPr>
          <p:cNvPr id="31" name="Oval 30"/>
          <p:cNvSpPr/>
          <p:nvPr/>
        </p:nvSpPr>
        <p:spPr>
          <a:xfrm>
            <a:off x="222405" y="2208911"/>
            <a:ext cx="727144" cy="727144"/>
          </a:xfrm>
          <a:prstGeom prst="ellipse">
            <a:avLst/>
          </a:prstGeom>
          <a:solidFill>
            <a:srgbClr val="009688">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TextBox 31"/>
          <p:cNvSpPr txBox="1"/>
          <p:nvPr/>
        </p:nvSpPr>
        <p:spPr>
          <a:xfrm>
            <a:off x="712977" y="2323839"/>
            <a:ext cx="3958923" cy="830997"/>
          </a:xfrm>
          <a:prstGeom prst="rect">
            <a:avLst/>
          </a:prstGeom>
          <a:noFill/>
        </p:spPr>
        <p:txBody>
          <a:bodyPr wrap="square" rtlCol="0">
            <a:spAutoFit/>
          </a:bodyPr>
          <a:lstStyle/>
          <a:p>
            <a:r>
              <a:rPr lang="en-US" sz="2400" dirty="0" err="1">
                <a:latin typeface="Roboto" panose="02000000000000000000" pitchFamily="2" charset="0"/>
                <a:ea typeface="Roboto" panose="02000000000000000000" pitchFamily="2" charset="0"/>
              </a:rPr>
              <a:t>Tập</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trung</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vào</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xử</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lý</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và</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thao</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tác</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trên</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dữ</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liệu</a:t>
            </a:r>
            <a:endParaRPr lang="en-GB" sz="2400" dirty="0">
              <a:latin typeface="Roboto" panose="02000000000000000000" pitchFamily="2" charset="0"/>
              <a:ea typeface="Roboto" panose="02000000000000000000" pitchFamily="2" charset="0"/>
            </a:endParaRPr>
          </a:p>
        </p:txBody>
      </p:sp>
      <p:sp>
        <p:nvSpPr>
          <p:cNvPr id="33" name="Rectangle 32"/>
          <p:cNvSpPr/>
          <p:nvPr/>
        </p:nvSpPr>
        <p:spPr>
          <a:xfrm>
            <a:off x="458977" y="2427671"/>
            <a:ext cx="254000" cy="254000"/>
          </a:xfrm>
          <a:prstGeom prst="rect">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ym typeface="Wingdings" panose="05000000000000000000" pitchFamily="2" charset="2"/>
              </a:rPr>
              <a:t></a:t>
            </a:r>
            <a:endParaRPr lang="en-GB" dirty="0"/>
          </a:p>
        </p:txBody>
      </p:sp>
      <p:sp>
        <p:nvSpPr>
          <p:cNvPr id="34" name="Rounded Rectangle 5"/>
          <p:cNvSpPr/>
          <p:nvPr/>
        </p:nvSpPr>
        <p:spPr>
          <a:xfrm>
            <a:off x="458977" y="2427671"/>
            <a:ext cx="254000" cy="254000"/>
          </a:xfrm>
          <a:prstGeom prst="roundRect">
            <a:avLst/>
          </a:prstGeom>
          <a:noFill/>
          <a:ln w="38100">
            <a:solidFill>
              <a:srgbClr val="009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34"/>
          <p:cNvSpPr/>
          <p:nvPr/>
        </p:nvSpPr>
        <p:spPr>
          <a:xfrm>
            <a:off x="458977" y="3294273"/>
            <a:ext cx="254000" cy="254000"/>
          </a:xfrm>
          <a:prstGeom prst="rect">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ym typeface="Wingdings" panose="05000000000000000000" pitchFamily="2" charset="2"/>
              </a:rPr>
              <a:t></a:t>
            </a:r>
            <a:endParaRPr lang="en-GB" dirty="0"/>
          </a:p>
        </p:txBody>
      </p:sp>
      <p:sp>
        <p:nvSpPr>
          <p:cNvPr id="36" name="Rounded Rectangle 52"/>
          <p:cNvSpPr/>
          <p:nvPr/>
        </p:nvSpPr>
        <p:spPr>
          <a:xfrm>
            <a:off x="458977" y="3294273"/>
            <a:ext cx="254000" cy="254000"/>
          </a:xfrm>
          <a:prstGeom prst="roundRect">
            <a:avLst/>
          </a:prstGeom>
          <a:noFill/>
          <a:ln w="38100">
            <a:solidFill>
              <a:srgbClr val="009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36"/>
          <p:cNvSpPr/>
          <p:nvPr/>
        </p:nvSpPr>
        <p:spPr>
          <a:xfrm>
            <a:off x="458977" y="4283364"/>
            <a:ext cx="254000" cy="254000"/>
          </a:xfrm>
          <a:prstGeom prst="rect">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ym typeface="Wingdings" panose="05000000000000000000" pitchFamily="2" charset="2"/>
              </a:rPr>
              <a:t></a:t>
            </a:r>
            <a:endParaRPr lang="en-GB" dirty="0"/>
          </a:p>
        </p:txBody>
      </p:sp>
      <p:sp>
        <p:nvSpPr>
          <p:cNvPr id="38" name="Rounded Rectangle 54"/>
          <p:cNvSpPr/>
          <p:nvPr/>
        </p:nvSpPr>
        <p:spPr>
          <a:xfrm>
            <a:off x="458977" y="4283364"/>
            <a:ext cx="254000" cy="254000"/>
          </a:xfrm>
          <a:prstGeom prst="roundRect">
            <a:avLst/>
          </a:prstGeom>
          <a:noFill/>
          <a:ln w="38100">
            <a:solidFill>
              <a:srgbClr val="009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38"/>
          <p:cNvSpPr/>
          <p:nvPr/>
        </p:nvSpPr>
        <p:spPr>
          <a:xfrm>
            <a:off x="458977" y="5269481"/>
            <a:ext cx="254000" cy="254000"/>
          </a:xfrm>
          <a:prstGeom prst="rect">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ym typeface="Wingdings" panose="05000000000000000000" pitchFamily="2" charset="2"/>
              </a:rPr>
              <a:t></a:t>
            </a:r>
            <a:endParaRPr lang="en-GB" dirty="0"/>
          </a:p>
        </p:txBody>
      </p:sp>
      <p:sp>
        <p:nvSpPr>
          <p:cNvPr id="40" name="Rounded Rectangle 56"/>
          <p:cNvSpPr/>
          <p:nvPr/>
        </p:nvSpPr>
        <p:spPr>
          <a:xfrm>
            <a:off x="458977" y="5269481"/>
            <a:ext cx="254000" cy="254000"/>
          </a:xfrm>
          <a:prstGeom prst="roundRect">
            <a:avLst/>
          </a:prstGeom>
          <a:noFill/>
          <a:ln w="38100">
            <a:solidFill>
              <a:srgbClr val="009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p:cNvSpPr txBox="1"/>
          <p:nvPr/>
        </p:nvSpPr>
        <p:spPr>
          <a:xfrm>
            <a:off x="712977" y="3190443"/>
            <a:ext cx="3958923" cy="830997"/>
          </a:xfrm>
          <a:prstGeom prst="rect">
            <a:avLst/>
          </a:prstGeom>
          <a:noFill/>
        </p:spPr>
        <p:txBody>
          <a:bodyPr wrap="square" rtlCol="0">
            <a:spAutoFit/>
          </a:bodyPr>
          <a:lstStyle/>
          <a:p>
            <a:r>
              <a:rPr lang="en-US" sz="2400" dirty="0" err="1">
                <a:latin typeface="Roboto" panose="02000000000000000000" pitchFamily="2" charset="0"/>
                <a:ea typeface="Roboto" panose="02000000000000000000" pitchFamily="2" charset="0"/>
              </a:rPr>
              <a:t>Dữ</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liệu</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sinh</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ra</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kiểm</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soát</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luồng</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thực</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thi</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ch</a:t>
            </a:r>
            <a:r>
              <a:rPr lang="vi-VN" sz="2400" dirty="0">
                <a:latin typeface="Roboto" panose="02000000000000000000" pitchFamily="2" charset="0"/>
                <a:ea typeface="Roboto" panose="02000000000000000000" pitchFamily="2" charset="0"/>
              </a:rPr>
              <a:t>ư</a:t>
            </a:r>
            <a:r>
              <a:rPr lang="en-US" sz="2400" dirty="0" err="1">
                <a:latin typeface="Roboto" panose="02000000000000000000" pitchFamily="2" charset="0"/>
                <a:ea typeface="Roboto" panose="02000000000000000000" pitchFamily="2" charset="0"/>
              </a:rPr>
              <a:t>ơng</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trình</a:t>
            </a:r>
            <a:endParaRPr lang="en-GB" sz="2400" dirty="0">
              <a:latin typeface="Roboto" panose="02000000000000000000" pitchFamily="2" charset="0"/>
              <a:ea typeface="Roboto" panose="02000000000000000000" pitchFamily="2" charset="0"/>
            </a:endParaRPr>
          </a:p>
        </p:txBody>
      </p:sp>
      <p:sp>
        <p:nvSpPr>
          <p:cNvPr id="44" name="TextBox 43"/>
          <p:cNvSpPr txBox="1"/>
          <p:nvPr/>
        </p:nvSpPr>
        <p:spPr>
          <a:xfrm>
            <a:off x="712977" y="4179534"/>
            <a:ext cx="3958923" cy="830997"/>
          </a:xfrm>
          <a:prstGeom prst="rect">
            <a:avLst/>
          </a:prstGeom>
          <a:noFill/>
        </p:spPr>
        <p:txBody>
          <a:bodyPr wrap="square" rtlCol="0">
            <a:spAutoFit/>
          </a:bodyPr>
          <a:lstStyle/>
          <a:p>
            <a:r>
              <a:rPr lang="en-US" sz="2400" dirty="0" err="1">
                <a:latin typeface="Roboto" panose="02000000000000000000" pitchFamily="2" charset="0"/>
                <a:ea typeface="Roboto" panose="02000000000000000000" pitchFamily="2" charset="0"/>
              </a:rPr>
              <a:t>Các</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thành</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phần</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giao</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tiếp</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thông</a:t>
            </a:r>
            <a:r>
              <a:rPr lang="en-US" sz="2400" dirty="0">
                <a:latin typeface="Roboto" panose="02000000000000000000" pitchFamily="2" charset="0"/>
                <a:ea typeface="Roboto" panose="02000000000000000000" pitchFamily="2" charset="0"/>
              </a:rPr>
              <a:t> qua </a:t>
            </a:r>
            <a:r>
              <a:rPr lang="en-US" sz="2400" i="1" dirty="0">
                <a:latin typeface="Consolas" panose="020B0609020204030204" pitchFamily="49" charset="0"/>
                <a:ea typeface="Roboto" panose="02000000000000000000" pitchFamily="2" charset="0"/>
              </a:rPr>
              <a:t>data-ref</a:t>
            </a:r>
            <a:endParaRPr lang="en-GB" sz="2400" dirty="0">
              <a:latin typeface="Consolas" panose="020B0609020204030204" pitchFamily="49" charset="0"/>
              <a:ea typeface="Roboto" panose="02000000000000000000" pitchFamily="2" charset="0"/>
            </a:endParaRPr>
          </a:p>
        </p:txBody>
      </p:sp>
      <p:sp>
        <p:nvSpPr>
          <p:cNvPr id="45" name="TextBox 44"/>
          <p:cNvSpPr txBox="1"/>
          <p:nvPr/>
        </p:nvSpPr>
        <p:spPr>
          <a:xfrm>
            <a:off x="712979" y="5165651"/>
            <a:ext cx="4143836" cy="830997"/>
          </a:xfrm>
          <a:prstGeom prst="rect">
            <a:avLst/>
          </a:prstGeom>
          <a:noFill/>
        </p:spPr>
        <p:txBody>
          <a:bodyPr wrap="square" rtlCol="0">
            <a:spAutoFit/>
          </a:bodyPr>
          <a:lstStyle/>
          <a:p>
            <a:r>
              <a:rPr lang="en-US" sz="2400" dirty="0" err="1">
                <a:latin typeface="Roboto" panose="02000000000000000000" pitchFamily="2" charset="0"/>
                <a:ea typeface="Roboto" panose="02000000000000000000" pitchFamily="2" charset="0"/>
              </a:rPr>
              <a:t>Dữ</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liệu</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chuẩn</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hóa</a:t>
            </a:r>
            <a:r>
              <a:rPr lang="en-US" sz="2400" dirty="0">
                <a:latin typeface="Roboto" panose="02000000000000000000" pitchFamily="2" charset="0"/>
                <a:ea typeface="Roboto" panose="02000000000000000000" pitchFamily="2" charset="0"/>
              </a:rPr>
              <a:t> đ</a:t>
            </a:r>
            <a:r>
              <a:rPr lang="vi-VN" sz="2400" dirty="0">
                <a:latin typeface="Roboto" panose="02000000000000000000" pitchFamily="2" charset="0"/>
                <a:ea typeface="Roboto" panose="02000000000000000000" pitchFamily="2" charset="0"/>
              </a:rPr>
              <a:t>ư</a:t>
            </a:r>
            <a:r>
              <a:rPr lang="en-US" sz="2400" dirty="0" err="1">
                <a:latin typeface="Roboto" panose="02000000000000000000" pitchFamily="2" charset="0"/>
                <a:ea typeface="Roboto" panose="02000000000000000000" pitchFamily="2" charset="0"/>
              </a:rPr>
              <a:t>ợc</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truy</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xuất</a:t>
            </a:r>
            <a:r>
              <a:rPr lang="en-US" sz="2400" dirty="0">
                <a:latin typeface="Roboto" panose="02000000000000000000" pitchFamily="2" charset="0"/>
                <a:ea typeface="Roboto" panose="02000000000000000000" pitchFamily="2" charset="0"/>
              </a:rPr>
              <a:t> qua </a:t>
            </a:r>
            <a:r>
              <a:rPr lang="en-US" sz="2400" i="1" dirty="0">
                <a:latin typeface="Consolas" panose="020B0609020204030204" pitchFamily="49" charset="0"/>
                <a:ea typeface="Roboto" panose="02000000000000000000" pitchFamily="2" charset="0"/>
              </a:rPr>
              <a:t>get(</a:t>
            </a:r>
            <a:r>
              <a:rPr lang="en-US" sz="2400" i="1" dirty="0" err="1">
                <a:latin typeface="Consolas" panose="020B0609020204030204" pitchFamily="49" charset="0"/>
                <a:ea typeface="Roboto" panose="02000000000000000000" pitchFamily="2" charset="0"/>
              </a:rPr>
              <a:t>object,key</a:t>
            </a:r>
            <a:r>
              <a:rPr lang="en-US" sz="2400" i="1" dirty="0">
                <a:latin typeface="Consolas" panose="020B0609020204030204" pitchFamily="49" charset="0"/>
                <a:ea typeface="Roboto" panose="02000000000000000000" pitchFamily="2" charset="0"/>
              </a:rPr>
              <a:t>)</a:t>
            </a:r>
            <a:endParaRPr lang="en-GB" sz="2400" dirty="0">
              <a:latin typeface="Roboto" panose="02000000000000000000" pitchFamily="2" charset="0"/>
              <a:ea typeface="Roboto" panose="02000000000000000000" pitchFamily="2" charset="0"/>
            </a:endParaRPr>
          </a:p>
        </p:txBody>
      </p:sp>
      <p:sp>
        <p:nvSpPr>
          <p:cNvPr id="47" name="Oval 46"/>
          <p:cNvSpPr/>
          <p:nvPr/>
        </p:nvSpPr>
        <p:spPr>
          <a:xfrm>
            <a:off x="222405" y="3050215"/>
            <a:ext cx="727144" cy="727144"/>
          </a:xfrm>
          <a:prstGeom prst="ellipse">
            <a:avLst/>
          </a:prstGeom>
          <a:solidFill>
            <a:srgbClr val="009688">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Oval 47"/>
          <p:cNvSpPr/>
          <p:nvPr/>
        </p:nvSpPr>
        <p:spPr>
          <a:xfrm>
            <a:off x="222405" y="4042072"/>
            <a:ext cx="727144" cy="727144"/>
          </a:xfrm>
          <a:prstGeom prst="ellipse">
            <a:avLst/>
          </a:prstGeom>
          <a:solidFill>
            <a:srgbClr val="009688">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p:cNvSpPr/>
          <p:nvPr/>
        </p:nvSpPr>
        <p:spPr>
          <a:xfrm>
            <a:off x="222405" y="5032908"/>
            <a:ext cx="727144" cy="727144"/>
          </a:xfrm>
          <a:prstGeom prst="ellipse">
            <a:avLst/>
          </a:prstGeom>
          <a:solidFill>
            <a:srgbClr val="009688">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Slide Number Placeholder 2"/>
          <p:cNvSpPr>
            <a:spLocks noGrp="1"/>
          </p:cNvSpPr>
          <p:nvPr>
            <p:ph type="sldNum" sz="quarter" idx="12"/>
          </p:nvPr>
        </p:nvSpPr>
        <p:spPr>
          <a:xfrm>
            <a:off x="8610600" y="6356354"/>
            <a:ext cx="2743200" cy="365125"/>
          </a:xfrm>
        </p:spPr>
        <p:txBody>
          <a:bodyPr/>
          <a:lstStyle/>
          <a:p>
            <a:fld id="{11ADFAE3-F0D9-439E-8967-594B4CDF255A}" type="slidenum">
              <a:rPr lang="en-US" smtClean="0"/>
              <a:t>10</a:t>
            </a:fld>
            <a:endParaRPr lang="en-US"/>
          </a:p>
        </p:txBody>
      </p:sp>
      <p:sp>
        <p:nvSpPr>
          <p:cNvPr id="29" name="title"/>
          <p:cNvSpPr txBox="1"/>
          <p:nvPr/>
        </p:nvSpPr>
        <p:spPr>
          <a:xfrm>
            <a:off x="6096000" y="161733"/>
            <a:ext cx="3624710" cy="584775"/>
          </a:xfrm>
          <a:prstGeom prst="rect">
            <a:avLst/>
          </a:prstGeom>
          <a:noFill/>
        </p:spPr>
        <p:txBody>
          <a:bodyPr wrap="none" rtlCol="0">
            <a:spAutoFit/>
          </a:bodyPr>
          <a:lstStyle/>
          <a:p>
            <a:r>
              <a:rPr lang="en-US" sz="3200" dirty="0" err="1">
                <a:solidFill>
                  <a:schemeClr val="bg1"/>
                </a:solidFill>
                <a:latin typeface="Roboto" panose="02000000000000000000"/>
              </a:rPr>
              <a:t>Kiến</a:t>
            </a:r>
            <a:r>
              <a:rPr lang="en-US" sz="3200" dirty="0">
                <a:solidFill>
                  <a:schemeClr val="bg1"/>
                </a:solidFill>
                <a:latin typeface="Roboto" panose="02000000000000000000"/>
              </a:rPr>
              <a:t> </a:t>
            </a:r>
            <a:r>
              <a:rPr lang="en-US" sz="3200" dirty="0" err="1">
                <a:solidFill>
                  <a:schemeClr val="bg1"/>
                </a:solidFill>
                <a:latin typeface="Roboto" panose="02000000000000000000"/>
              </a:rPr>
              <a:t>trúc</a:t>
            </a:r>
            <a:r>
              <a:rPr lang="en-US" sz="3200" dirty="0">
                <a:solidFill>
                  <a:schemeClr val="bg1"/>
                </a:solidFill>
                <a:latin typeface="Roboto" panose="02000000000000000000"/>
              </a:rPr>
              <a:t> </a:t>
            </a:r>
            <a:r>
              <a:rPr lang="en-US" sz="3200" dirty="0" err="1">
                <a:solidFill>
                  <a:schemeClr val="bg1"/>
                </a:solidFill>
                <a:latin typeface="Roboto" panose="02000000000000000000"/>
              </a:rPr>
              <a:t>hiện</a:t>
            </a:r>
            <a:r>
              <a:rPr lang="en-US" sz="3200" dirty="0">
                <a:solidFill>
                  <a:schemeClr val="bg1"/>
                </a:solidFill>
                <a:latin typeface="Roboto" panose="02000000000000000000"/>
              </a:rPr>
              <a:t> </a:t>
            </a:r>
            <a:r>
              <a:rPr lang="en-US" sz="3200" dirty="0" err="1">
                <a:solidFill>
                  <a:schemeClr val="bg1"/>
                </a:solidFill>
                <a:latin typeface="Roboto" panose="02000000000000000000"/>
              </a:rPr>
              <a:t>thực</a:t>
            </a:r>
            <a:endParaRPr lang="en-US" sz="3200" dirty="0">
              <a:solidFill>
                <a:schemeClr val="bg1"/>
              </a:solidFill>
              <a:latin typeface="Roboto" panose="02000000000000000000"/>
            </a:endParaRPr>
          </a:p>
        </p:txBody>
      </p:sp>
      <p:sp>
        <p:nvSpPr>
          <p:cNvPr id="30" name="Isosceles Triangle 29"/>
          <p:cNvSpPr/>
          <p:nvPr/>
        </p:nvSpPr>
        <p:spPr>
          <a:xfrm rot="5400000">
            <a:off x="5516167" y="263629"/>
            <a:ext cx="412183" cy="38098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9079824"/>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0-#ppt_w/2"/>
                                          </p:val>
                                        </p:tav>
                                        <p:tav tm="100000">
                                          <p:val>
                                            <p:strVal val="#ppt_x"/>
                                          </p:val>
                                        </p:tav>
                                      </p:tavLst>
                                    </p:anim>
                                    <p:anim calcmode="lin" valueType="num">
                                      <p:cBhvr additive="base">
                                        <p:cTn id="12" dur="500" fill="hold"/>
                                        <p:tgtEl>
                                          <p:spTgt spid="28"/>
                                        </p:tgtEl>
                                        <p:attrNameLst>
                                          <p:attrName>ppt_y</p:attrName>
                                        </p:attrNameLst>
                                      </p:cBhvr>
                                      <p:tavLst>
                                        <p:tav tm="0">
                                          <p:val>
                                            <p:strVal val="#ppt_y"/>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ppt_x"/>
                                          </p:val>
                                        </p:tav>
                                        <p:tav tm="100000">
                                          <p:val>
                                            <p:strVal val="#ppt_x"/>
                                          </p:val>
                                        </p:tav>
                                      </p:tavLst>
                                    </p:anim>
                                    <p:anim calcmode="lin" valueType="num">
                                      <p:cBhvr additive="base">
                                        <p:cTn id="16" dur="500" fill="hold"/>
                                        <p:tgtEl>
                                          <p:spTgt spid="20"/>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anim calcmode="lin" valueType="num">
                                      <p:cBhvr additive="base">
                                        <p:cTn id="23" dur="500" fill="hold"/>
                                        <p:tgtEl>
                                          <p:spTgt spid="32"/>
                                        </p:tgtEl>
                                        <p:attrNameLst>
                                          <p:attrName>ppt_x</p:attrName>
                                        </p:attrNameLst>
                                      </p:cBhvr>
                                      <p:tavLst>
                                        <p:tav tm="0">
                                          <p:val>
                                            <p:strVal val="#ppt_x"/>
                                          </p:val>
                                        </p:tav>
                                        <p:tav tm="100000">
                                          <p:val>
                                            <p:strVal val="#ppt_x"/>
                                          </p:val>
                                        </p:tav>
                                      </p:tavLst>
                                    </p:anim>
                                    <p:anim calcmode="lin" valueType="num">
                                      <p:cBhvr additive="base">
                                        <p:cTn id="24" dur="500" fill="hold"/>
                                        <p:tgtEl>
                                          <p:spTgt spid="32"/>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 calcmode="lin" valueType="num">
                                      <p:cBhvr additive="base">
                                        <p:cTn id="27" dur="500" fill="hold"/>
                                        <p:tgtEl>
                                          <p:spTgt spid="34"/>
                                        </p:tgtEl>
                                        <p:attrNameLst>
                                          <p:attrName>ppt_x</p:attrName>
                                        </p:attrNameLst>
                                      </p:cBhvr>
                                      <p:tavLst>
                                        <p:tav tm="0">
                                          <p:val>
                                            <p:strVal val="#ppt_x"/>
                                          </p:val>
                                        </p:tav>
                                        <p:tav tm="100000">
                                          <p:val>
                                            <p:strVal val="#ppt_x"/>
                                          </p:val>
                                        </p:tav>
                                      </p:tavLst>
                                    </p:anim>
                                    <p:anim calcmode="lin" valueType="num">
                                      <p:cBhvr additive="base">
                                        <p:cTn id="28" dur="500" fill="hold"/>
                                        <p:tgtEl>
                                          <p:spTgt spid="34"/>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anim calcmode="lin" valueType="num">
                                      <p:cBhvr additive="base">
                                        <p:cTn id="31" dur="500" fill="hold"/>
                                        <p:tgtEl>
                                          <p:spTgt spid="36"/>
                                        </p:tgtEl>
                                        <p:attrNameLst>
                                          <p:attrName>ppt_x</p:attrName>
                                        </p:attrNameLst>
                                      </p:cBhvr>
                                      <p:tavLst>
                                        <p:tav tm="0">
                                          <p:val>
                                            <p:strVal val="#ppt_x"/>
                                          </p:val>
                                        </p:tav>
                                        <p:tav tm="100000">
                                          <p:val>
                                            <p:strVal val="#ppt_x"/>
                                          </p:val>
                                        </p:tav>
                                      </p:tavLst>
                                    </p:anim>
                                    <p:anim calcmode="lin" valueType="num">
                                      <p:cBhvr additive="base">
                                        <p:cTn id="32" dur="500" fill="hold"/>
                                        <p:tgtEl>
                                          <p:spTgt spid="36"/>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anim calcmode="lin" valueType="num">
                                      <p:cBhvr additive="base">
                                        <p:cTn id="35" dur="500" fill="hold"/>
                                        <p:tgtEl>
                                          <p:spTgt spid="38"/>
                                        </p:tgtEl>
                                        <p:attrNameLst>
                                          <p:attrName>ppt_x</p:attrName>
                                        </p:attrNameLst>
                                      </p:cBhvr>
                                      <p:tavLst>
                                        <p:tav tm="0">
                                          <p:val>
                                            <p:strVal val="#ppt_x"/>
                                          </p:val>
                                        </p:tav>
                                        <p:tav tm="100000">
                                          <p:val>
                                            <p:strVal val="#ppt_x"/>
                                          </p:val>
                                        </p:tav>
                                      </p:tavLst>
                                    </p:anim>
                                    <p:anim calcmode="lin" valueType="num">
                                      <p:cBhvr additive="base">
                                        <p:cTn id="36" dur="500" fill="hold"/>
                                        <p:tgtEl>
                                          <p:spTgt spid="38"/>
                                        </p:tgtEl>
                                        <p:attrNameLst>
                                          <p:attrName>ppt_y</p:attrName>
                                        </p:attrNameLst>
                                      </p:cBhvr>
                                      <p:tavLst>
                                        <p:tav tm="0">
                                          <p:val>
                                            <p:strVal val="0-#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anim calcmode="lin" valueType="num">
                                      <p:cBhvr additive="base">
                                        <p:cTn id="39" dur="500" fill="hold"/>
                                        <p:tgtEl>
                                          <p:spTgt spid="40"/>
                                        </p:tgtEl>
                                        <p:attrNameLst>
                                          <p:attrName>ppt_x</p:attrName>
                                        </p:attrNameLst>
                                      </p:cBhvr>
                                      <p:tavLst>
                                        <p:tav tm="0">
                                          <p:val>
                                            <p:strVal val="#ppt_x"/>
                                          </p:val>
                                        </p:tav>
                                        <p:tav tm="100000">
                                          <p:val>
                                            <p:strVal val="#ppt_x"/>
                                          </p:val>
                                        </p:tav>
                                      </p:tavLst>
                                    </p:anim>
                                    <p:anim calcmode="lin" valueType="num">
                                      <p:cBhvr additive="base">
                                        <p:cTn id="40" dur="500" fill="hold"/>
                                        <p:tgtEl>
                                          <p:spTgt spid="40"/>
                                        </p:tgtEl>
                                        <p:attrNameLst>
                                          <p:attrName>ppt_y</p:attrName>
                                        </p:attrNameLst>
                                      </p:cBhvr>
                                      <p:tavLst>
                                        <p:tav tm="0">
                                          <p:val>
                                            <p:strVal val="0-#ppt_h/2"/>
                                          </p:val>
                                        </p:tav>
                                        <p:tav tm="100000">
                                          <p:val>
                                            <p:strVal val="#ppt_y"/>
                                          </p:val>
                                        </p:tav>
                                      </p:tavLst>
                                    </p:anim>
                                  </p:childTnLst>
                                </p:cTn>
                              </p:par>
                              <p:par>
                                <p:cTn id="41" presetID="2" presetClass="entr" presetSubtype="1" fill="hold" grpId="0" nodeType="withEffect">
                                  <p:stCondLst>
                                    <p:cond delay="0"/>
                                  </p:stCondLst>
                                  <p:childTnLst>
                                    <p:set>
                                      <p:cBhvr>
                                        <p:cTn id="42" dur="1" fill="hold">
                                          <p:stCondLst>
                                            <p:cond delay="0"/>
                                          </p:stCondLst>
                                        </p:cTn>
                                        <p:tgtEl>
                                          <p:spTgt spid="43"/>
                                        </p:tgtEl>
                                        <p:attrNameLst>
                                          <p:attrName>style.visibility</p:attrName>
                                        </p:attrNameLst>
                                      </p:cBhvr>
                                      <p:to>
                                        <p:strVal val="visible"/>
                                      </p:to>
                                    </p:set>
                                    <p:anim calcmode="lin" valueType="num">
                                      <p:cBhvr additive="base">
                                        <p:cTn id="43" dur="500" fill="hold"/>
                                        <p:tgtEl>
                                          <p:spTgt spid="43"/>
                                        </p:tgtEl>
                                        <p:attrNameLst>
                                          <p:attrName>ppt_x</p:attrName>
                                        </p:attrNameLst>
                                      </p:cBhvr>
                                      <p:tavLst>
                                        <p:tav tm="0">
                                          <p:val>
                                            <p:strVal val="#ppt_x"/>
                                          </p:val>
                                        </p:tav>
                                        <p:tav tm="100000">
                                          <p:val>
                                            <p:strVal val="#ppt_x"/>
                                          </p:val>
                                        </p:tav>
                                      </p:tavLst>
                                    </p:anim>
                                    <p:anim calcmode="lin" valueType="num">
                                      <p:cBhvr additive="base">
                                        <p:cTn id="44" dur="500" fill="hold"/>
                                        <p:tgtEl>
                                          <p:spTgt spid="43"/>
                                        </p:tgtEl>
                                        <p:attrNameLst>
                                          <p:attrName>ppt_y</p:attrName>
                                        </p:attrNameLst>
                                      </p:cBhvr>
                                      <p:tavLst>
                                        <p:tav tm="0">
                                          <p:val>
                                            <p:strVal val="0-#ppt_h/2"/>
                                          </p:val>
                                        </p:tav>
                                        <p:tav tm="100000">
                                          <p:val>
                                            <p:strVal val="#ppt_y"/>
                                          </p:val>
                                        </p:tav>
                                      </p:tavLst>
                                    </p:anim>
                                  </p:childTnLst>
                                </p:cTn>
                              </p:par>
                              <p:par>
                                <p:cTn id="45" presetID="2" presetClass="entr" presetSubtype="1" fill="hold" grpId="0" nodeType="withEffect">
                                  <p:stCondLst>
                                    <p:cond delay="0"/>
                                  </p:stCondLst>
                                  <p:childTnLst>
                                    <p:set>
                                      <p:cBhvr>
                                        <p:cTn id="46" dur="1" fill="hold">
                                          <p:stCondLst>
                                            <p:cond delay="0"/>
                                          </p:stCondLst>
                                        </p:cTn>
                                        <p:tgtEl>
                                          <p:spTgt spid="44"/>
                                        </p:tgtEl>
                                        <p:attrNameLst>
                                          <p:attrName>style.visibility</p:attrName>
                                        </p:attrNameLst>
                                      </p:cBhvr>
                                      <p:to>
                                        <p:strVal val="visible"/>
                                      </p:to>
                                    </p:set>
                                    <p:anim calcmode="lin" valueType="num">
                                      <p:cBhvr additive="base">
                                        <p:cTn id="47" dur="500" fill="hold"/>
                                        <p:tgtEl>
                                          <p:spTgt spid="44"/>
                                        </p:tgtEl>
                                        <p:attrNameLst>
                                          <p:attrName>ppt_x</p:attrName>
                                        </p:attrNameLst>
                                      </p:cBhvr>
                                      <p:tavLst>
                                        <p:tav tm="0">
                                          <p:val>
                                            <p:strVal val="#ppt_x"/>
                                          </p:val>
                                        </p:tav>
                                        <p:tav tm="100000">
                                          <p:val>
                                            <p:strVal val="#ppt_x"/>
                                          </p:val>
                                        </p:tav>
                                      </p:tavLst>
                                    </p:anim>
                                    <p:anim calcmode="lin" valueType="num">
                                      <p:cBhvr additive="base">
                                        <p:cTn id="48" dur="500" fill="hold"/>
                                        <p:tgtEl>
                                          <p:spTgt spid="44"/>
                                        </p:tgtEl>
                                        <p:attrNameLst>
                                          <p:attrName>ppt_y</p:attrName>
                                        </p:attrNameLst>
                                      </p:cBhvr>
                                      <p:tavLst>
                                        <p:tav tm="0">
                                          <p:val>
                                            <p:strVal val="0-#ppt_h/2"/>
                                          </p:val>
                                        </p:tav>
                                        <p:tav tm="100000">
                                          <p:val>
                                            <p:strVal val="#ppt_y"/>
                                          </p:val>
                                        </p:tav>
                                      </p:tavLst>
                                    </p:anim>
                                  </p:childTnLst>
                                </p:cTn>
                              </p:par>
                              <p:par>
                                <p:cTn id="49" presetID="2" presetClass="entr" presetSubtype="1" fill="hold" grpId="0" nodeType="withEffect">
                                  <p:stCondLst>
                                    <p:cond delay="0"/>
                                  </p:stCondLst>
                                  <p:childTnLst>
                                    <p:set>
                                      <p:cBhvr>
                                        <p:cTn id="50" dur="1" fill="hold">
                                          <p:stCondLst>
                                            <p:cond delay="0"/>
                                          </p:stCondLst>
                                        </p:cTn>
                                        <p:tgtEl>
                                          <p:spTgt spid="45"/>
                                        </p:tgtEl>
                                        <p:attrNameLst>
                                          <p:attrName>style.visibility</p:attrName>
                                        </p:attrNameLst>
                                      </p:cBhvr>
                                      <p:to>
                                        <p:strVal val="visible"/>
                                      </p:to>
                                    </p:set>
                                    <p:anim calcmode="lin" valueType="num">
                                      <p:cBhvr additive="base">
                                        <p:cTn id="51" dur="500" fill="hold"/>
                                        <p:tgtEl>
                                          <p:spTgt spid="45"/>
                                        </p:tgtEl>
                                        <p:attrNameLst>
                                          <p:attrName>ppt_x</p:attrName>
                                        </p:attrNameLst>
                                      </p:cBhvr>
                                      <p:tavLst>
                                        <p:tav tm="0">
                                          <p:val>
                                            <p:strVal val="#ppt_x"/>
                                          </p:val>
                                        </p:tav>
                                        <p:tav tm="100000">
                                          <p:val>
                                            <p:strVal val="#ppt_x"/>
                                          </p:val>
                                        </p:tav>
                                      </p:tavLst>
                                    </p:anim>
                                    <p:anim calcmode="lin" valueType="num">
                                      <p:cBhvr additive="base">
                                        <p:cTn id="52" dur="500" fill="hold"/>
                                        <p:tgtEl>
                                          <p:spTgt spid="45"/>
                                        </p:tgtEl>
                                        <p:attrNameLst>
                                          <p:attrName>ppt_y</p:attrName>
                                        </p:attrNameLst>
                                      </p:cBhvr>
                                      <p:tavLst>
                                        <p:tav tm="0">
                                          <p:val>
                                            <p:strVal val="0-#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6" presetClass="entr" presetSubtype="32" fill="hold" grpId="0" nodeType="click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circle(out)">
                                      <p:cBhvr>
                                        <p:cTn id="57" dur="500"/>
                                        <p:tgtEl>
                                          <p:spTgt spid="33"/>
                                        </p:tgtEl>
                                      </p:cBhvr>
                                    </p:animEffect>
                                  </p:childTnLst>
                                </p:cTn>
                              </p:par>
                              <p:par>
                                <p:cTn id="58" presetID="31" presetClass="entr" presetSubtype="0" fill="hold" grpId="0" nodeType="withEffect">
                                  <p:stCondLst>
                                    <p:cond delay="0"/>
                                  </p:stCondLst>
                                  <p:childTnLst>
                                    <p:set>
                                      <p:cBhvr>
                                        <p:cTn id="59" dur="1" fill="hold">
                                          <p:stCondLst>
                                            <p:cond delay="0"/>
                                          </p:stCondLst>
                                        </p:cTn>
                                        <p:tgtEl>
                                          <p:spTgt spid="31"/>
                                        </p:tgtEl>
                                        <p:attrNameLst>
                                          <p:attrName>style.visibility</p:attrName>
                                        </p:attrNameLst>
                                      </p:cBhvr>
                                      <p:to>
                                        <p:strVal val="visible"/>
                                      </p:to>
                                    </p:set>
                                    <p:anim calcmode="lin" valueType="num">
                                      <p:cBhvr>
                                        <p:cTn id="60" dur="300" fill="hold"/>
                                        <p:tgtEl>
                                          <p:spTgt spid="31"/>
                                        </p:tgtEl>
                                        <p:attrNameLst>
                                          <p:attrName>ppt_w</p:attrName>
                                        </p:attrNameLst>
                                      </p:cBhvr>
                                      <p:tavLst>
                                        <p:tav tm="0">
                                          <p:val>
                                            <p:fltVal val="0"/>
                                          </p:val>
                                        </p:tav>
                                        <p:tav tm="100000">
                                          <p:val>
                                            <p:strVal val="#ppt_w"/>
                                          </p:val>
                                        </p:tav>
                                      </p:tavLst>
                                    </p:anim>
                                    <p:anim calcmode="lin" valueType="num">
                                      <p:cBhvr>
                                        <p:cTn id="61" dur="300" fill="hold"/>
                                        <p:tgtEl>
                                          <p:spTgt spid="31"/>
                                        </p:tgtEl>
                                        <p:attrNameLst>
                                          <p:attrName>ppt_h</p:attrName>
                                        </p:attrNameLst>
                                      </p:cBhvr>
                                      <p:tavLst>
                                        <p:tav tm="0">
                                          <p:val>
                                            <p:fltVal val="0"/>
                                          </p:val>
                                        </p:tav>
                                        <p:tav tm="100000">
                                          <p:val>
                                            <p:strVal val="#ppt_h"/>
                                          </p:val>
                                        </p:tav>
                                      </p:tavLst>
                                    </p:anim>
                                    <p:anim calcmode="lin" valueType="num">
                                      <p:cBhvr>
                                        <p:cTn id="62" dur="300" fill="hold"/>
                                        <p:tgtEl>
                                          <p:spTgt spid="31"/>
                                        </p:tgtEl>
                                        <p:attrNameLst>
                                          <p:attrName>style.rotation</p:attrName>
                                        </p:attrNameLst>
                                      </p:cBhvr>
                                      <p:tavLst>
                                        <p:tav tm="0">
                                          <p:val>
                                            <p:fltVal val="90"/>
                                          </p:val>
                                        </p:tav>
                                        <p:tav tm="100000">
                                          <p:val>
                                            <p:fltVal val="0"/>
                                          </p:val>
                                        </p:tav>
                                      </p:tavLst>
                                    </p:anim>
                                    <p:animEffect transition="in" filter="fade">
                                      <p:cBhvr>
                                        <p:cTn id="63" dur="300"/>
                                        <p:tgtEl>
                                          <p:spTgt spid="31"/>
                                        </p:tgtEl>
                                      </p:cBhvr>
                                    </p:animEffect>
                                  </p:childTnLst>
                                </p:cTn>
                              </p:par>
                            </p:childTnLst>
                          </p:cTn>
                        </p:par>
                      </p:childTnLst>
                    </p:cTn>
                  </p:par>
                  <p:par>
                    <p:cTn id="64" fill="hold">
                      <p:stCondLst>
                        <p:cond delay="indefinite"/>
                      </p:stCondLst>
                      <p:childTnLst>
                        <p:par>
                          <p:cTn id="65" fill="hold">
                            <p:stCondLst>
                              <p:cond delay="0"/>
                            </p:stCondLst>
                            <p:childTnLst>
                              <p:par>
                                <p:cTn id="66" presetID="6" presetClass="entr" presetSubtype="32" fill="hold" grpId="0" nodeType="clickEffect">
                                  <p:stCondLst>
                                    <p:cond delay="0"/>
                                  </p:stCondLst>
                                  <p:childTnLst>
                                    <p:set>
                                      <p:cBhvr>
                                        <p:cTn id="67" dur="1" fill="hold">
                                          <p:stCondLst>
                                            <p:cond delay="0"/>
                                          </p:stCondLst>
                                        </p:cTn>
                                        <p:tgtEl>
                                          <p:spTgt spid="35"/>
                                        </p:tgtEl>
                                        <p:attrNameLst>
                                          <p:attrName>style.visibility</p:attrName>
                                        </p:attrNameLst>
                                      </p:cBhvr>
                                      <p:to>
                                        <p:strVal val="visible"/>
                                      </p:to>
                                    </p:set>
                                    <p:animEffect transition="in" filter="circle(out)">
                                      <p:cBhvr>
                                        <p:cTn id="68" dur="500"/>
                                        <p:tgtEl>
                                          <p:spTgt spid="35"/>
                                        </p:tgtEl>
                                      </p:cBhvr>
                                    </p:animEffect>
                                  </p:childTnLst>
                                </p:cTn>
                              </p:par>
                              <p:par>
                                <p:cTn id="69" presetID="31" presetClass="exit" presetSubtype="0" fill="hold" grpId="1" nodeType="withEffect">
                                  <p:stCondLst>
                                    <p:cond delay="0"/>
                                  </p:stCondLst>
                                  <p:childTnLst>
                                    <p:anim calcmode="lin" valueType="num">
                                      <p:cBhvr>
                                        <p:cTn id="70" dur="300"/>
                                        <p:tgtEl>
                                          <p:spTgt spid="31"/>
                                        </p:tgtEl>
                                        <p:attrNameLst>
                                          <p:attrName>ppt_w</p:attrName>
                                        </p:attrNameLst>
                                      </p:cBhvr>
                                      <p:tavLst>
                                        <p:tav tm="0">
                                          <p:val>
                                            <p:strVal val="ppt_w"/>
                                          </p:val>
                                        </p:tav>
                                        <p:tav tm="100000">
                                          <p:val>
                                            <p:fltVal val="0"/>
                                          </p:val>
                                        </p:tav>
                                      </p:tavLst>
                                    </p:anim>
                                    <p:anim calcmode="lin" valueType="num">
                                      <p:cBhvr>
                                        <p:cTn id="71" dur="300"/>
                                        <p:tgtEl>
                                          <p:spTgt spid="31"/>
                                        </p:tgtEl>
                                        <p:attrNameLst>
                                          <p:attrName>ppt_h</p:attrName>
                                        </p:attrNameLst>
                                      </p:cBhvr>
                                      <p:tavLst>
                                        <p:tav tm="0">
                                          <p:val>
                                            <p:strVal val="ppt_h"/>
                                          </p:val>
                                        </p:tav>
                                        <p:tav tm="100000">
                                          <p:val>
                                            <p:fltVal val="0"/>
                                          </p:val>
                                        </p:tav>
                                      </p:tavLst>
                                    </p:anim>
                                    <p:anim calcmode="lin" valueType="num">
                                      <p:cBhvr>
                                        <p:cTn id="72" dur="300"/>
                                        <p:tgtEl>
                                          <p:spTgt spid="31"/>
                                        </p:tgtEl>
                                        <p:attrNameLst>
                                          <p:attrName>style.rotation</p:attrName>
                                        </p:attrNameLst>
                                      </p:cBhvr>
                                      <p:tavLst>
                                        <p:tav tm="0">
                                          <p:val>
                                            <p:fltVal val="0"/>
                                          </p:val>
                                        </p:tav>
                                        <p:tav tm="100000">
                                          <p:val>
                                            <p:fltVal val="90"/>
                                          </p:val>
                                        </p:tav>
                                      </p:tavLst>
                                    </p:anim>
                                    <p:animEffect transition="out" filter="fade">
                                      <p:cBhvr>
                                        <p:cTn id="73" dur="300"/>
                                        <p:tgtEl>
                                          <p:spTgt spid="31"/>
                                        </p:tgtEl>
                                      </p:cBhvr>
                                    </p:animEffect>
                                    <p:set>
                                      <p:cBhvr>
                                        <p:cTn id="74" dur="1" fill="hold">
                                          <p:stCondLst>
                                            <p:cond delay="299"/>
                                          </p:stCondLst>
                                        </p:cTn>
                                        <p:tgtEl>
                                          <p:spTgt spid="31"/>
                                        </p:tgtEl>
                                        <p:attrNameLst>
                                          <p:attrName>style.visibility</p:attrName>
                                        </p:attrNameLst>
                                      </p:cBhvr>
                                      <p:to>
                                        <p:strVal val="hidden"/>
                                      </p:to>
                                    </p:set>
                                  </p:childTnLst>
                                </p:cTn>
                              </p:par>
                              <p:par>
                                <p:cTn id="75" presetID="31" presetClass="entr" presetSubtype="0" fill="hold" grpId="0" nodeType="withEffect">
                                  <p:stCondLst>
                                    <p:cond delay="0"/>
                                  </p:stCondLst>
                                  <p:childTnLst>
                                    <p:set>
                                      <p:cBhvr>
                                        <p:cTn id="76" dur="1" fill="hold">
                                          <p:stCondLst>
                                            <p:cond delay="0"/>
                                          </p:stCondLst>
                                        </p:cTn>
                                        <p:tgtEl>
                                          <p:spTgt spid="47"/>
                                        </p:tgtEl>
                                        <p:attrNameLst>
                                          <p:attrName>style.visibility</p:attrName>
                                        </p:attrNameLst>
                                      </p:cBhvr>
                                      <p:to>
                                        <p:strVal val="visible"/>
                                      </p:to>
                                    </p:set>
                                    <p:anim calcmode="lin" valueType="num">
                                      <p:cBhvr>
                                        <p:cTn id="77" dur="300" fill="hold"/>
                                        <p:tgtEl>
                                          <p:spTgt spid="47"/>
                                        </p:tgtEl>
                                        <p:attrNameLst>
                                          <p:attrName>ppt_w</p:attrName>
                                        </p:attrNameLst>
                                      </p:cBhvr>
                                      <p:tavLst>
                                        <p:tav tm="0">
                                          <p:val>
                                            <p:fltVal val="0"/>
                                          </p:val>
                                        </p:tav>
                                        <p:tav tm="100000">
                                          <p:val>
                                            <p:strVal val="#ppt_w"/>
                                          </p:val>
                                        </p:tav>
                                      </p:tavLst>
                                    </p:anim>
                                    <p:anim calcmode="lin" valueType="num">
                                      <p:cBhvr>
                                        <p:cTn id="78" dur="300" fill="hold"/>
                                        <p:tgtEl>
                                          <p:spTgt spid="47"/>
                                        </p:tgtEl>
                                        <p:attrNameLst>
                                          <p:attrName>ppt_h</p:attrName>
                                        </p:attrNameLst>
                                      </p:cBhvr>
                                      <p:tavLst>
                                        <p:tav tm="0">
                                          <p:val>
                                            <p:fltVal val="0"/>
                                          </p:val>
                                        </p:tav>
                                        <p:tav tm="100000">
                                          <p:val>
                                            <p:strVal val="#ppt_h"/>
                                          </p:val>
                                        </p:tav>
                                      </p:tavLst>
                                    </p:anim>
                                    <p:anim calcmode="lin" valueType="num">
                                      <p:cBhvr>
                                        <p:cTn id="79" dur="300" fill="hold"/>
                                        <p:tgtEl>
                                          <p:spTgt spid="47"/>
                                        </p:tgtEl>
                                        <p:attrNameLst>
                                          <p:attrName>style.rotation</p:attrName>
                                        </p:attrNameLst>
                                      </p:cBhvr>
                                      <p:tavLst>
                                        <p:tav tm="0">
                                          <p:val>
                                            <p:fltVal val="90"/>
                                          </p:val>
                                        </p:tav>
                                        <p:tav tm="100000">
                                          <p:val>
                                            <p:fltVal val="0"/>
                                          </p:val>
                                        </p:tav>
                                      </p:tavLst>
                                    </p:anim>
                                    <p:animEffect transition="in" filter="fade">
                                      <p:cBhvr>
                                        <p:cTn id="80" dur="300"/>
                                        <p:tgtEl>
                                          <p:spTgt spid="47"/>
                                        </p:tgtEl>
                                      </p:cBhvr>
                                    </p:animEffect>
                                  </p:childTnLst>
                                </p:cTn>
                              </p:par>
                            </p:childTnLst>
                          </p:cTn>
                        </p:par>
                      </p:childTnLst>
                    </p:cTn>
                  </p:par>
                  <p:par>
                    <p:cTn id="81" fill="hold">
                      <p:stCondLst>
                        <p:cond delay="indefinite"/>
                      </p:stCondLst>
                      <p:childTnLst>
                        <p:par>
                          <p:cTn id="82" fill="hold">
                            <p:stCondLst>
                              <p:cond delay="0"/>
                            </p:stCondLst>
                            <p:childTnLst>
                              <p:par>
                                <p:cTn id="83" presetID="6" presetClass="entr" presetSubtype="32" fill="hold" grpId="0" nodeType="clickEffect">
                                  <p:stCondLst>
                                    <p:cond delay="0"/>
                                  </p:stCondLst>
                                  <p:childTnLst>
                                    <p:set>
                                      <p:cBhvr>
                                        <p:cTn id="84" dur="1" fill="hold">
                                          <p:stCondLst>
                                            <p:cond delay="0"/>
                                          </p:stCondLst>
                                        </p:cTn>
                                        <p:tgtEl>
                                          <p:spTgt spid="37"/>
                                        </p:tgtEl>
                                        <p:attrNameLst>
                                          <p:attrName>style.visibility</p:attrName>
                                        </p:attrNameLst>
                                      </p:cBhvr>
                                      <p:to>
                                        <p:strVal val="visible"/>
                                      </p:to>
                                    </p:set>
                                    <p:animEffect transition="in" filter="circle(out)">
                                      <p:cBhvr>
                                        <p:cTn id="85" dur="500"/>
                                        <p:tgtEl>
                                          <p:spTgt spid="37"/>
                                        </p:tgtEl>
                                      </p:cBhvr>
                                    </p:animEffect>
                                  </p:childTnLst>
                                </p:cTn>
                              </p:par>
                              <p:par>
                                <p:cTn id="86" presetID="31" presetClass="exit" presetSubtype="0" fill="hold" grpId="1" nodeType="withEffect">
                                  <p:stCondLst>
                                    <p:cond delay="0"/>
                                  </p:stCondLst>
                                  <p:childTnLst>
                                    <p:anim calcmode="lin" valueType="num">
                                      <p:cBhvr>
                                        <p:cTn id="87" dur="300"/>
                                        <p:tgtEl>
                                          <p:spTgt spid="47"/>
                                        </p:tgtEl>
                                        <p:attrNameLst>
                                          <p:attrName>ppt_w</p:attrName>
                                        </p:attrNameLst>
                                      </p:cBhvr>
                                      <p:tavLst>
                                        <p:tav tm="0">
                                          <p:val>
                                            <p:strVal val="ppt_w"/>
                                          </p:val>
                                        </p:tav>
                                        <p:tav tm="100000">
                                          <p:val>
                                            <p:fltVal val="0"/>
                                          </p:val>
                                        </p:tav>
                                      </p:tavLst>
                                    </p:anim>
                                    <p:anim calcmode="lin" valueType="num">
                                      <p:cBhvr>
                                        <p:cTn id="88" dur="300"/>
                                        <p:tgtEl>
                                          <p:spTgt spid="47"/>
                                        </p:tgtEl>
                                        <p:attrNameLst>
                                          <p:attrName>ppt_h</p:attrName>
                                        </p:attrNameLst>
                                      </p:cBhvr>
                                      <p:tavLst>
                                        <p:tav tm="0">
                                          <p:val>
                                            <p:strVal val="ppt_h"/>
                                          </p:val>
                                        </p:tav>
                                        <p:tav tm="100000">
                                          <p:val>
                                            <p:fltVal val="0"/>
                                          </p:val>
                                        </p:tav>
                                      </p:tavLst>
                                    </p:anim>
                                    <p:anim calcmode="lin" valueType="num">
                                      <p:cBhvr>
                                        <p:cTn id="89" dur="300"/>
                                        <p:tgtEl>
                                          <p:spTgt spid="47"/>
                                        </p:tgtEl>
                                        <p:attrNameLst>
                                          <p:attrName>style.rotation</p:attrName>
                                        </p:attrNameLst>
                                      </p:cBhvr>
                                      <p:tavLst>
                                        <p:tav tm="0">
                                          <p:val>
                                            <p:fltVal val="0"/>
                                          </p:val>
                                        </p:tav>
                                        <p:tav tm="100000">
                                          <p:val>
                                            <p:fltVal val="90"/>
                                          </p:val>
                                        </p:tav>
                                      </p:tavLst>
                                    </p:anim>
                                    <p:animEffect transition="out" filter="fade">
                                      <p:cBhvr>
                                        <p:cTn id="90" dur="300"/>
                                        <p:tgtEl>
                                          <p:spTgt spid="47"/>
                                        </p:tgtEl>
                                      </p:cBhvr>
                                    </p:animEffect>
                                    <p:set>
                                      <p:cBhvr>
                                        <p:cTn id="91" dur="1" fill="hold">
                                          <p:stCondLst>
                                            <p:cond delay="299"/>
                                          </p:stCondLst>
                                        </p:cTn>
                                        <p:tgtEl>
                                          <p:spTgt spid="47"/>
                                        </p:tgtEl>
                                        <p:attrNameLst>
                                          <p:attrName>style.visibility</p:attrName>
                                        </p:attrNameLst>
                                      </p:cBhvr>
                                      <p:to>
                                        <p:strVal val="hidden"/>
                                      </p:to>
                                    </p:set>
                                  </p:childTnLst>
                                </p:cTn>
                              </p:par>
                              <p:par>
                                <p:cTn id="92" presetID="31" presetClass="entr" presetSubtype="0" fill="hold" grpId="0" nodeType="withEffect">
                                  <p:stCondLst>
                                    <p:cond delay="0"/>
                                  </p:stCondLst>
                                  <p:childTnLst>
                                    <p:set>
                                      <p:cBhvr>
                                        <p:cTn id="93" dur="1" fill="hold">
                                          <p:stCondLst>
                                            <p:cond delay="0"/>
                                          </p:stCondLst>
                                        </p:cTn>
                                        <p:tgtEl>
                                          <p:spTgt spid="48"/>
                                        </p:tgtEl>
                                        <p:attrNameLst>
                                          <p:attrName>style.visibility</p:attrName>
                                        </p:attrNameLst>
                                      </p:cBhvr>
                                      <p:to>
                                        <p:strVal val="visible"/>
                                      </p:to>
                                    </p:set>
                                    <p:anim calcmode="lin" valueType="num">
                                      <p:cBhvr>
                                        <p:cTn id="94" dur="300" fill="hold"/>
                                        <p:tgtEl>
                                          <p:spTgt spid="48"/>
                                        </p:tgtEl>
                                        <p:attrNameLst>
                                          <p:attrName>ppt_w</p:attrName>
                                        </p:attrNameLst>
                                      </p:cBhvr>
                                      <p:tavLst>
                                        <p:tav tm="0">
                                          <p:val>
                                            <p:fltVal val="0"/>
                                          </p:val>
                                        </p:tav>
                                        <p:tav tm="100000">
                                          <p:val>
                                            <p:strVal val="#ppt_w"/>
                                          </p:val>
                                        </p:tav>
                                      </p:tavLst>
                                    </p:anim>
                                    <p:anim calcmode="lin" valueType="num">
                                      <p:cBhvr>
                                        <p:cTn id="95" dur="300" fill="hold"/>
                                        <p:tgtEl>
                                          <p:spTgt spid="48"/>
                                        </p:tgtEl>
                                        <p:attrNameLst>
                                          <p:attrName>ppt_h</p:attrName>
                                        </p:attrNameLst>
                                      </p:cBhvr>
                                      <p:tavLst>
                                        <p:tav tm="0">
                                          <p:val>
                                            <p:fltVal val="0"/>
                                          </p:val>
                                        </p:tav>
                                        <p:tav tm="100000">
                                          <p:val>
                                            <p:strVal val="#ppt_h"/>
                                          </p:val>
                                        </p:tav>
                                      </p:tavLst>
                                    </p:anim>
                                    <p:anim calcmode="lin" valueType="num">
                                      <p:cBhvr>
                                        <p:cTn id="96" dur="300" fill="hold"/>
                                        <p:tgtEl>
                                          <p:spTgt spid="48"/>
                                        </p:tgtEl>
                                        <p:attrNameLst>
                                          <p:attrName>style.rotation</p:attrName>
                                        </p:attrNameLst>
                                      </p:cBhvr>
                                      <p:tavLst>
                                        <p:tav tm="0">
                                          <p:val>
                                            <p:fltVal val="90"/>
                                          </p:val>
                                        </p:tav>
                                        <p:tav tm="100000">
                                          <p:val>
                                            <p:fltVal val="0"/>
                                          </p:val>
                                        </p:tav>
                                      </p:tavLst>
                                    </p:anim>
                                    <p:animEffect transition="in" filter="fade">
                                      <p:cBhvr>
                                        <p:cTn id="97" dur="300"/>
                                        <p:tgtEl>
                                          <p:spTgt spid="48"/>
                                        </p:tgtEl>
                                      </p:cBhvr>
                                    </p:animEffect>
                                  </p:childTnLst>
                                </p:cTn>
                              </p:par>
                            </p:childTnLst>
                          </p:cTn>
                        </p:par>
                      </p:childTnLst>
                    </p:cTn>
                  </p:par>
                  <p:par>
                    <p:cTn id="98" fill="hold">
                      <p:stCondLst>
                        <p:cond delay="indefinite"/>
                      </p:stCondLst>
                      <p:childTnLst>
                        <p:par>
                          <p:cTn id="99" fill="hold">
                            <p:stCondLst>
                              <p:cond delay="0"/>
                            </p:stCondLst>
                            <p:childTnLst>
                              <p:par>
                                <p:cTn id="100" presetID="6" presetClass="entr" presetSubtype="32" fill="hold" grpId="0" nodeType="clickEffect">
                                  <p:stCondLst>
                                    <p:cond delay="0"/>
                                  </p:stCondLst>
                                  <p:childTnLst>
                                    <p:set>
                                      <p:cBhvr>
                                        <p:cTn id="101" dur="1" fill="hold">
                                          <p:stCondLst>
                                            <p:cond delay="0"/>
                                          </p:stCondLst>
                                        </p:cTn>
                                        <p:tgtEl>
                                          <p:spTgt spid="39"/>
                                        </p:tgtEl>
                                        <p:attrNameLst>
                                          <p:attrName>style.visibility</p:attrName>
                                        </p:attrNameLst>
                                      </p:cBhvr>
                                      <p:to>
                                        <p:strVal val="visible"/>
                                      </p:to>
                                    </p:set>
                                    <p:animEffect transition="in" filter="circle(out)">
                                      <p:cBhvr>
                                        <p:cTn id="102" dur="500"/>
                                        <p:tgtEl>
                                          <p:spTgt spid="39"/>
                                        </p:tgtEl>
                                      </p:cBhvr>
                                    </p:animEffect>
                                  </p:childTnLst>
                                </p:cTn>
                              </p:par>
                              <p:par>
                                <p:cTn id="103" presetID="31" presetClass="exit" presetSubtype="0" fill="hold" grpId="1" nodeType="withEffect">
                                  <p:stCondLst>
                                    <p:cond delay="0"/>
                                  </p:stCondLst>
                                  <p:childTnLst>
                                    <p:anim calcmode="lin" valueType="num">
                                      <p:cBhvr>
                                        <p:cTn id="104" dur="300"/>
                                        <p:tgtEl>
                                          <p:spTgt spid="48"/>
                                        </p:tgtEl>
                                        <p:attrNameLst>
                                          <p:attrName>ppt_w</p:attrName>
                                        </p:attrNameLst>
                                      </p:cBhvr>
                                      <p:tavLst>
                                        <p:tav tm="0">
                                          <p:val>
                                            <p:strVal val="ppt_w"/>
                                          </p:val>
                                        </p:tav>
                                        <p:tav tm="100000">
                                          <p:val>
                                            <p:fltVal val="0"/>
                                          </p:val>
                                        </p:tav>
                                      </p:tavLst>
                                    </p:anim>
                                    <p:anim calcmode="lin" valueType="num">
                                      <p:cBhvr>
                                        <p:cTn id="105" dur="300"/>
                                        <p:tgtEl>
                                          <p:spTgt spid="48"/>
                                        </p:tgtEl>
                                        <p:attrNameLst>
                                          <p:attrName>ppt_h</p:attrName>
                                        </p:attrNameLst>
                                      </p:cBhvr>
                                      <p:tavLst>
                                        <p:tav tm="0">
                                          <p:val>
                                            <p:strVal val="ppt_h"/>
                                          </p:val>
                                        </p:tav>
                                        <p:tav tm="100000">
                                          <p:val>
                                            <p:fltVal val="0"/>
                                          </p:val>
                                        </p:tav>
                                      </p:tavLst>
                                    </p:anim>
                                    <p:anim calcmode="lin" valueType="num">
                                      <p:cBhvr>
                                        <p:cTn id="106" dur="300"/>
                                        <p:tgtEl>
                                          <p:spTgt spid="48"/>
                                        </p:tgtEl>
                                        <p:attrNameLst>
                                          <p:attrName>style.rotation</p:attrName>
                                        </p:attrNameLst>
                                      </p:cBhvr>
                                      <p:tavLst>
                                        <p:tav tm="0">
                                          <p:val>
                                            <p:fltVal val="0"/>
                                          </p:val>
                                        </p:tav>
                                        <p:tav tm="100000">
                                          <p:val>
                                            <p:fltVal val="90"/>
                                          </p:val>
                                        </p:tav>
                                      </p:tavLst>
                                    </p:anim>
                                    <p:animEffect transition="out" filter="fade">
                                      <p:cBhvr>
                                        <p:cTn id="107" dur="300"/>
                                        <p:tgtEl>
                                          <p:spTgt spid="48"/>
                                        </p:tgtEl>
                                      </p:cBhvr>
                                    </p:animEffect>
                                    <p:set>
                                      <p:cBhvr>
                                        <p:cTn id="108" dur="1" fill="hold">
                                          <p:stCondLst>
                                            <p:cond delay="299"/>
                                          </p:stCondLst>
                                        </p:cTn>
                                        <p:tgtEl>
                                          <p:spTgt spid="48"/>
                                        </p:tgtEl>
                                        <p:attrNameLst>
                                          <p:attrName>style.visibility</p:attrName>
                                        </p:attrNameLst>
                                      </p:cBhvr>
                                      <p:to>
                                        <p:strVal val="hidden"/>
                                      </p:to>
                                    </p:set>
                                  </p:childTnLst>
                                </p:cTn>
                              </p:par>
                              <p:par>
                                <p:cTn id="109" presetID="31" presetClass="entr" presetSubtype="0" fill="hold" grpId="0" nodeType="withEffect">
                                  <p:stCondLst>
                                    <p:cond delay="0"/>
                                  </p:stCondLst>
                                  <p:childTnLst>
                                    <p:set>
                                      <p:cBhvr>
                                        <p:cTn id="110" dur="1" fill="hold">
                                          <p:stCondLst>
                                            <p:cond delay="0"/>
                                          </p:stCondLst>
                                        </p:cTn>
                                        <p:tgtEl>
                                          <p:spTgt spid="49"/>
                                        </p:tgtEl>
                                        <p:attrNameLst>
                                          <p:attrName>style.visibility</p:attrName>
                                        </p:attrNameLst>
                                      </p:cBhvr>
                                      <p:to>
                                        <p:strVal val="visible"/>
                                      </p:to>
                                    </p:set>
                                    <p:anim calcmode="lin" valueType="num">
                                      <p:cBhvr>
                                        <p:cTn id="111" dur="300" fill="hold"/>
                                        <p:tgtEl>
                                          <p:spTgt spid="49"/>
                                        </p:tgtEl>
                                        <p:attrNameLst>
                                          <p:attrName>ppt_w</p:attrName>
                                        </p:attrNameLst>
                                      </p:cBhvr>
                                      <p:tavLst>
                                        <p:tav tm="0">
                                          <p:val>
                                            <p:fltVal val="0"/>
                                          </p:val>
                                        </p:tav>
                                        <p:tav tm="100000">
                                          <p:val>
                                            <p:strVal val="#ppt_w"/>
                                          </p:val>
                                        </p:tav>
                                      </p:tavLst>
                                    </p:anim>
                                    <p:anim calcmode="lin" valueType="num">
                                      <p:cBhvr>
                                        <p:cTn id="112" dur="300" fill="hold"/>
                                        <p:tgtEl>
                                          <p:spTgt spid="49"/>
                                        </p:tgtEl>
                                        <p:attrNameLst>
                                          <p:attrName>ppt_h</p:attrName>
                                        </p:attrNameLst>
                                      </p:cBhvr>
                                      <p:tavLst>
                                        <p:tav tm="0">
                                          <p:val>
                                            <p:fltVal val="0"/>
                                          </p:val>
                                        </p:tav>
                                        <p:tav tm="100000">
                                          <p:val>
                                            <p:strVal val="#ppt_h"/>
                                          </p:val>
                                        </p:tav>
                                      </p:tavLst>
                                    </p:anim>
                                    <p:anim calcmode="lin" valueType="num">
                                      <p:cBhvr>
                                        <p:cTn id="113" dur="300" fill="hold"/>
                                        <p:tgtEl>
                                          <p:spTgt spid="49"/>
                                        </p:tgtEl>
                                        <p:attrNameLst>
                                          <p:attrName>style.rotation</p:attrName>
                                        </p:attrNameLst>
                                      </p:cBhvr>
                                      <p:tavLst>
                                        <p:tav tm="0">
                                          <p:val>
                                            <p:fltVal val="90"/>
                                          </p:val>
                                        </p:tav>
                                        <p:tav tm="100000">
                                          <p:val>
                                            <p:fltVal val="0"/>
                                          </p:val>
                                        </p:tav>
                                      </p:tavLst>
                                    </p:anim>
                                    <p:animEffect transition="in" filter="fade">
                                      <p:cBhvr>
                                        <p:cTn id="114" dur="300"/>
                                        <p:tgtEl>
                                          <p:spTgt spid="49"/>
                                        </p:tgtEl>
                                      </p:cBhvr>
                                    </p:animEffect>
                                  </p:childTnLst>
                                </p:cTn>
                              </p:par>
                              <p:par>
                                <p:cTn id="115" presetID="31" presetClass="exit" presetSubtype="0" fill="hold" grpId="1" nodeType="withEffect">
                                  <p:stCondLst>
                                    <p:cond delay="0"/>
                                  </p:stCondLst>
                                  <p:childTnLst>
                                    <p:anim calcmode="lin" valueType="num">
                                      <p:cBhvr>
                                        <p:cTn id="116" dur="300"/>
                                        <p:tgtEl>
                                          <p:spTgt spid="49"/>
                                        </p:tgtEl>
                                        <p:attrNameLst>
                                          <p:attrName>ppt_w</p:attrName>
                                        </p:attrNameLst>
                                      </p:cBhvr>
                                      <p:tavLst>
                                        <p:tav tm="0">
                                          <p:val>
                                            <p:strVal val="ppt_w"/>
                                          </p:val>
                                        </p:tav>
                                        <p:tav tm="100000">
                                          <p:val>
                                            <p:fltVal val="0"/>
                                          </p:val>
                                        </p:tav>
                                      </p:tavLst>
                                    </p:anim>
                                    <p:anim calcmode="lin" valueType="num">
                                      <p:cBhvr>
                                        <p:cTn id="117" dur="300"/>
                                        <p:tgtEl>
                                          <p:spTgt spid="49"/>
                                        </p:tgtEl>
                                        <p:attrNameLst>
                                          <p:attrName>ppt_h</p:attrName>
                                        </p:attrNameLst>
                                      </p:cBhvr>
                                      <p:tavLst>
                                        <p:tav tm="0">
                                          <p:val>
                                            <p:strVal val="ppt_h"/>
                                          </p:val>
                                        </p:tav>
                                        <p:tav tm="100000">
                                          <p:val>
                                            <p:fltVal val="0"/>
                                          </p:val>
                                        </p:tav>
                                      </p:tavLst>
                                    </p:anim>
                                    <p:anim calcmode="lin" valueType="num">
                                      <p:cBhvr>
                                        <p:cTn id="118" dur="300"/>
                                        <p:tgtEl>
                                          <p:spTgt spid="49"/>
                                        </p:tgtEl>
                                        <p:attrNameLst>
                                          <p:attrName>style.rotation</p:attrName>
                                        </p:attrNameLst>
                                      </p:cBhvr>
                                      <p:tavLst>
                                        <p:tav tm="0">
                                          <p:val>
                                            <p:fltVal val="0"/>
                                          </p:val>
                                        </p:tav>
                                        <p:tav tm="100000">
                                          <p:val>
                                            <p:fltVal val="90"/>
                                          </p:val>
                                        </p:tav>
                                      </p:tavLst>
                                    </p:anim>
                                    <p:animEffect transition="out" filter="fade">
                                      <p:cBhvr>
                                        <p:cTn id="119" dur="300"/>
                                        <p:tgtEl>
                                          <p:spTgt spid="49"/>
                                        </p:tgtEl>
                                      </p:cBhvr>
                                    </p:animEffect>
                                    <p:set>
                                      <p:cBhvr>
                                        <p:cTn id="120" dur="1" fill="hold">
                                          <p:stCondLst>
                                            <p:cond delay="299"/>
                                          </p:stCondLst>
                                        </p:cTn>
                                        <p:tgtEl>
                                          <p:spTgt spid="4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7" grpId="0" animBg="1"/>
      <p:bldP spid="31" grpId="0" animBg="1"/>
      <p:bldP spid="31" grpId="1" animBg="1"/>
      <p:bldP spid="32" grpId="0"/>
      <p:bldP spid="33" grpId="0" animBg="1"/>
      <p:bldP spid="34" grpId="0" animBg="1"/>
      <p:bldP spid="35" grpId="0" animBg="1"/>
      <p:bldP spid="36" grpId="0" animBg="1"/>
      <p:bldP spid="37" grpId="0" animBg="1"/>
      <p:bldP spid="38" grpId="0" animBg="1"/>
      <p:bldP spid="39" grpId="0" animBg="1"/>
      <p:bldP spid="40" grpId="0" animBg="1"/>
      <p:bldP spid="43" grpId="0"/>
      <p:bldP spid="44" grpId="0"/>
      <p:bldP spid="45" grpId="0"/>
      <p:bldP spid="47" grpId="0" animBg="1"/>
      <p:bldP spid="47" grpId="1" animBg="1"/>
      <p:bldP spid="48" grpId="0" animBg="1"/>
      <p:bldP spid="48" grpId="1" animBg="1"/>
      <p:bldP spid="49" grpId="0" animBg="1"/>
      <p:bldP spid="49"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939800" y="1790701"/>
            <a:ext cx="10414000" cy="707886"/>
            <a:chOff x="939800" y="1790700"/>
            <a:chExt cx="10414000" cy="1076325"/>
          </a:xfrm>
        </p:grpSpPr>
        <p:sp>
          <p:nvSpPr>
            <p:cNvPr id="15" name="TextBox 14"/>
            <p:cNvSpPr txBox="1"/>
            <p:nvPr/>
          </p:nvSpPr>
          <p:spPr>
            <a:xfrm>
              <a:off x="939800" y="1790700"/>
              <a:ext cx="10414000" cy="677108"/>
            </a:xfrm>
            <a:prstGeom prst="rect">
              <a:avLst/>
            </a:prstGeom>
            <a:noFill/>
          </p:spPr>
          <p:txBody>
            <a:bodyPr wrap="square" rtlCol="0">
              <a:spAutoFit/>
            </a:bodyPr>
            <a:lstStyle/>
            <a:p>
              <a:r>
                <a:rPr lang="en-GB" sz="2000" dirty="0" err="1">
                  <a:latin typeface="Roboto" panose="02000000000000000000" pitchFamily="2" charset="0"/>
                  <a:ea typeface="Roboto" panose="02000000000000000000" pitchFamily="2" charset="0"/>
                </a:rPr>
                <a:t>Ngôn</a:t>
              </a:r>
              <a:r>
                <a:rPr lang="en-GB" sz="2000" dirty="0">
                  <a:latin typeface="Roboto" panose="02000000000000000000" pitchFamily="2" charset="0"/>
                  <a:ea typeface="Roboto" panose="02000000000000000000" pitchFamily="2" charset="0"/>
                </a:rPr>
                <a:t> ng</a:t>
              </a:r>
              <a:r>
                <a:rPr lang="en-US" sz="2000" dirty="0">
                  <a:latin typeface="Roboto" panose="02000000000000000000" pitchFamily="2" charset="0"/>
                  <a:ea typeface="Roboto" panose="02000000000000000000" pitchFamily="2" charset="0"/>
                </a:rPr>
                <a:t>ữ </a:t>
              </a:r>
            </a:p>
            <a:p>
              <a:r>
                <a:rPr lang="en-US" dirty="0">
                  <a:solidFill>
                    <a:schemeClr val="tx1">
                      <a:lumMod val="50000"/>
                      <a:lumOff val="50000"/>
                    </a:schemeClr>
                  </a:solidFill>
                  <a:latin typeface="Roboto" panose="02000000000000000000" pitchFamily="2" charset="0"/>
                  <a:ea typeface="Roboto" panose="02000000000000000000" pitchFamily="2" charset="0"/>
                </a:rPr>
                <a:t>JavaScript (</a:t>
              </a:r>
              <a:r>
                <a:rPr lang="en-US" i="1" dirty="0">
                  <a:solidFill>
                    <a:schemeClr val="tx1">
                      <a:lumMod val="50000"/>
                      <a:lumOff val="50000"/>
                    </a:schemeClr>
                  </a:solidFill>
                  <a:latin typeface="Roboto" panose="02000000000000000000" pitchFamily="2" charset="0"/>
                  <a:ea typeface="Roboto" panose="02000000000000000000" pitchFamily="2" charset="0"/>
                </a:rPr>
                <a:t>ECMA Script 6 – ES6</a:t>
              </a:r>
              <a:r>
                <a:rPr lang="en-US" dirty="0">
                  <a:solidFill>
                    <a:schemeClr val="tx1">
                      <a:lumMod val="50000"/>
                      <a:lumOff val="50000"/>
                    </a:schemeClr>
                  </a:solidFill>
                  <a:latin typeface="Roboto" panose="02000000000000000000" pitchFamily="2" charset="0"/>
                  <a:ea typeface="Roboto" panose="02000000000000000000" pitchFamily="2" charset="0"/>
                </a:rPr>
                <a:t>)</a:t>
              </a:r>
            </a:p>
          </p:txBody>
        </p:sp>
        <p:cxnSp>
          <p:nvCxnSpPr>
            <p:cNvPr id="17" name="Straight Connector 16"/>
            <p:cNvCxnSpPr/>
            <p:nvPr/>
          </p:nvCxnSpPr>
          <p:spPr>
            <a:xfrm>
              <a:off x="1231900" y="2844800"/>
              <a:ext cx="9664700" cy="22225"/>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939800" y="2738221"/>
            <a:ext cx="10414000" cy="777875"/>
            <a:chOff x="939800" y="1790700"/>
            <a:chExt cx="10414000" cy="1076325"/>
          </a:xfrm>
        </p:grpSpPr>
        <p:sp>
          <p:nvSpPr>
            <p:cNvPr id="23" name="TextBox 22"/>
            <p:cNvSpPr txBox="1"/>
            <p:nvPr/>
          </p:nvSpPr>
          <p:spPr>
            <a:xfrm>
              <a:off x="939800" y="1790700"/>
              <a:ext cx="10414000" cy="794124"/>
            </a:xfrm>
            <a:prstGeom prst="rect">
              <a:avLst/>
            </a:prstGeom>
            <a:noFill/>
          </p:spPr>
          <p:txBody>
            <a:bodyPr wrap="square" rtlCol="0">
              <a:spAutoFit/>
            </a:bodyPr>
            <a:lstStyle/>
            <a:p>
              <a:r>
                <a:rPr lang="en-US" sz="2000" dirty="0">
                  <a:latin typeface="Roboto" panose="02000000000000000000" pitchFamily="2" charset="0"/>
                  <a:ea typeface="Roboto" panose="02000000000000000000" pitchFamily="2" charset="0"/>
                </a:rPr>
                <a:t>Th</a:t>
              </a:r>
              <a:r>
                <a:rPr lang="vi-VN" sz="2000" dirty="0">
                  <a:latin typeface="Roboto" panose="02000000000000000000" pitchFamily="2" charset="0"/>
                  <a:ea typeface="Roboto" panose="02000000000000000000" pitchFamily="2" charset="0"/>
                </a:rPr>
                <a:t>ư</a:t>
              </a:r>
              <a:r>
                <a:rPr lang="en-US" sz="2000" dirty="0">
                  <a:latin typeface="Roboto" panose="02000000000000000000" pitchFamily="2" charset="0"/>
                  <a:ea typeface="Roboto" panose="02000000000000000000" pitchFamily="2" charset="0"/>
                </a:rPr>
                <a:t> </a:t>
              </a:r>
              <a:r>
                <a:rPr lang="en-US" sz="2000" dirty="0" err="1">
                  <a:latin typeface="Roboto" panose="02000000000000000000" pitchFamily="2" charset="0"/>
                  <a:ea typeface="Roboto" panose="02000000000000000000" pitchFamily="2" charset="0"/>
                </a:rPr>
                <a:t>viện</a:t>
              </a:r>
              <a:r>
                <a:rPr lang="en-US" sz="2000" dirty="0">
                  <a:latin typeface="Roboto" panose="02000000000000000000" pitchFamily="2" charset="0"/>
                  <a:ea typeface="Roboto" panose="02000000000000000000" pitchFamily="2" charset="0"/>
                </a:rPr>
                <a:t> </a:t>
              </a:r>
              <a:r>
                <a:rPr lang="en-US" sz="2000" dirty="0" err="1">
                  <a:latin typeface="Roboto" panose="02000000000000000000" pitchFamily="2" charset="0"/>
                  <a:ea typeface="Roboto" panose="02000000000000000000" pitchFamily="2" charset="0"/>
                </a:rPr>
                <a:t>sử</a:t>
              </a:r>
              <a:r>
                <a:rPr lang="en-US" sz="2000" dirty="0">
                  <a:latin typeface="Roboto" panose="02000000000000000000" pitchFamily="2" charset="0"/>
                  <a:ea typeface="Roboto" panose="02000000000000000000" pitchFamily="2" charset="0"/>
                </a:rPr>
                <a:t> </a:t>
              </a:r>
              <a:r>
                <a:rPr lang="en-US" sz="2000" dirty="0" err="1">
                  <a:latin typeface="Roboto" panose="02000000000000000000" pitchFamily="2" charset="0"/>
                  <a:ea typeface="Roboto" panose="02000000000000000000" pitchFamily="2" charset="0"/>
                </a:rPr>
                <a:t>dụng</a:t>
              </a:r>
              <a:endParaRPr lang="en-US" sz="2000" dirty="0">
                <a:latin typeface="Roboto" panose="02000000000000000000" pitchFamily="2" charset="0"/>
                <a:ea typeface="Roboto" panose="02000000000000000000" pitchFamily="2" charset="0"/>
              </a:endParaRPr>
            </a:p>
            <a:p>
              <a:r>
                <a:rPr lang="en-US" sz="2000" dirty="0">
                  <a:solidFill>
                    <a:schemeClr val="tx1">
                      <a:lumMod val="50000"/>
                      <a:lumOff val="50000"/>
                    </a:schemeClr>
                  </a:solidFill>
                  <a:latin typeface="Roboto" panose="02000000000000000000" pitchFamily="2" charset="0"/>
                </a:rPr>
                <a:t>D3.js (</a:t>
              </a:r>
              <a:r>
                <a:rPr lang="en-US" sz="2000" i="1" dirty="0" err="1">
                  <a:solidFill>
                    <a:schemeClr val="tx1">
                      <a:lumMod val="50000"/>
                      <a:lumOff val="50000"/>
                    </a:schemeClr>
                  </a:solidFill>
                  <a:latin typeface="Roboto" panose="02000000000000000000" pitchFamily="2" charset="0"/>
                </a:rPr>
                <a:t>thành</a:t>
              </a:r>
              <a:r>
                <a:rPr lang="en-US" sz="2000" i="1" dirty="0">
                  <a:solidFill>
                    <a:schemeClr val="tx1">
                      <a:lumMod val="50000"/>
                      <a:lumOff val="50000"/>
                    </a:schemeClr>
                  </a:solidFill>
                  <a:latin typeface="Roboto" panose="02000000000000000000" pitchFamily="2" charset="0"/>
                </a:rPr>
                <a:t> </a:t>
              </a:r>
              <a:r>
                <a:rPr lang="en-US" sz="2000" i="1" dirty="0" err="1">
                  <a:solidFill>
                    <a:schemeClr val="tx1">
                      <a:lumMod val="50000"/>
                      <a:lumOff val="50000"/>
                    </a:schemeClr>
                  </a:solidFill>
                  <a:latin typeface="Roboto" panose="02000000000000000000" pitchFamily="2" charset="0"/>
                </a:rPr>
                <a:t>phần</a:t>
              </a:r>
              <a:r>
                <a:rPr lang="en-US" sz="2000" i="1" dirty="0">
                  <a:solidFill>
                    <a:schemeClr val="tx1">
                      <a:lumMod val="50000"/>
                      <a:lumOff val="50000"/>
                    </a:schemeClr>
                  </a:solidFill>
                  <a:latin typeface="Roboto" panose="02000000000000000000" pitchFamily="2" charset="0"/>
                </a:rPr>
                <a:t> Chart</a:t>
              </a:r>
              <a:r>
                <a:rPr lang="en-US" sz="2000" dirty="0">
                  <a:solidFill>
                    <a:schemeClr val="tx1">
                      <a:lumMod val="50000"/>
                      <a:lumOff val="50000"/>
                    </a:schemeClr>
                  </a:solidFill>
                  <a:latin typeface="Roboto" panose="02000000000000000000" pitchFamily="2" charset="0"/>
                </a:rPr>
                <a:t>), </a:t>
              </a:r>
              <a:r>
                <a:rPr lang="en-US" sz="2000" dirty="0" err="1">
                  <a:solidFill>
                    <a:schemeClr val="tx1">
                      <a:lumMod val="50000"/>
                      <a:lumOff val="50000"/>
                    </a:schemeClr>
                  </a:solidFill>
                  <a:latin typeface="Roboto" panose="02000000000000000000" pitchFamily="2" charset="0"/>
                </a:rPr>
                <a:t>OpenLayers</a:t>
              </a:r>
              <a:r>
                <a:rPr lang="en-US" sz="2000" dirty="0">
                  <a:solidFill>
                    <a:schemeClr val="tx1">
                      <a:lumMod val="50000"/>
                      <a:lumOff val="50000"/>
                    </a:schemeClr>
                  </a:solidFill>
                  <a:latin typeface="Roboto" panose="02000000000000000000" pitchFamily="2" charset="0"/>
                </a:rPr>
                <a:t> 3 (</a:t>
              </a:r>
              <a:r>
                <a:rPr lang="en-US" sz="2000" i="1" dirty="0" err="1">
                  <a:solidFill>
                    <a:schemeClr val="tx1">
                      <a:lumMod val="50000"/>
                      <a:lumOff val="50000"/>
                    </a:schemeClr>
                  </a:solidFill>
                  <a:latin typeface="Roboto" panose="02000000000000000000" pitchFamily="2" charset="0"/>
                </a:rPr>
                <a:t>thành</a:t>
              </a:r>
              <a:r>
                <a:rPr lang="en-US" sz="2000" i="1" dirty="0">
                  <a:solidFill>
                    <a:schemeClr val="tx1">
                      <a:lumMod val="50000"/>
                      <a:lumOff val="50000"/>
                    </a:schemeClr>
                  </a:solidFill>
                  <a:latin typeface="Roboto" panose="02000000000000000000" pitchFamily="2" charset="0"/>
                </a:rPr>
                <a:t> </a:t>
              </a:r>
              <a:r>
                <a:rPr lang="en-US" sz="2000" i="1" dirty="0" err="1">
                  <a:solidFill>
                    <a:schemeClr val="tx1">
                      <a:lumMod val="50000"/>
                      <a:lumOff val="50000"/>
                    </a:schemeClr>
                  </a:solidFill>
                  <a:latin typeface="Roboto" panose="02000000000000000000" pitchFamily="2" charset="0"/>
                </a:rPr>
                <a:t>phần</a:t>
              </a:r>
              <a:r>
                <a:rPr lang="en-US" sz="2000" i="1" dirty="0">
                  <a:solidFill>
                    <a:schemeClr val="tx1">
                      <a:lumMod val="50000"/>
                      <a:lumOff val="50000"/>
                    </a:schemeClr>
                  </a:solidFill>
                  <a:latin typeface="Roboto" panose="02000000000000000000" pitchFamily="2" charset="0"/>
                </a:rPr>
                <a:t> Map</a:t>
              </a:r>
              <a:r>
                <a:rPr lang="en-US" sz="2000" dirty="0">
                  <a:solidFill>
                    <a:schemeClr val="tx1">
                      <a:lumMod val="50000"/>
                      <a:lumOff val="50000"/>
                    </a:schemeClr>
                  </a:solidFill>
                  <a:latin typeface="Roboto" panose="02000000000000000000" pitchFamily="2" charset="0"/>
                </a:rPr>
                <a:t>)</a:t>
              </a:r>
              <a:endParaRPr lang="en-GB" sz="2000" dirty="0">
                <a:solidFill>
                  <a:schemeClr val="tx1">
                    <a:lumMod val="50000"/>
                    <a:lumOff val="50000"/>
                  </a:schemeClr>
                </a:solidFill>
                <a:latin typeface="Roboto" panose="02000000000000000000" pitchFamily="2" charset="0"/>
              </a:endParaRPr>
            </a:p>
          </p:txBody>
        </p:sp>
        <p:cxnSp>
          <p:nvCxnSpPr>
            <p:cNvPr id="24" name="Straight Connector 23"/>
            <p:cNvCxnSpPr/>
            <p:nvPr/>
          </p:nvCxnSpPr>
          <p:spPr>
            <a:xfrm>
              <a:off x="1231900" y="2844800"/>
              <a:ext cx="9664700" cy="22225"/>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939800" y="3801770"/>
            <a:ext cx="10414000" cy="685853"/>
            <a:chOff x="939800" y="1790700"/>
            <a:chExt cx="10414000" cy="1076325"/>
          </a:xfrm>
        </p:grpSpPr>
        <p:sp>
          <p:nvSpPr>
            <p:cNvPr id="26" name="TextBox 25"/>
            <p:cNvSpPr txBox="1"/>
            <p:nvPr/>
          </p:nvSpPr>
          <p:spPr>
            <a:xfrm>
              <a:off x="939800" y="1790700"/>
              <a:ext cx="10414000" cy="882528"/>
            </a:xfrm>
            <a:prstGeom prst="rect">
              <a:avLst/>
            </a:prstGeom>
            <a:noFill/>
          </p:spPr>
          <p:txBody>
            <a:bodyPr wrap="square" rtlCol="0">
              <a:spAutoFit/>
            </a:bodyPr>
            <a:lstStyle/>
            <a:p>
              <a:pPr fontAlgn="base"/>
              <a:r>
                <a:rPr lang="en-US" sz="2000" dirty="0" err="1">
                  <a:latin typeface="Roboto" panose="02000000000000000000" pitchFamily="2" charset="0"/>
                  <a:ea typeface="Roboto" panose="02000000000000000000" pitchFamily="2" charset="0"/>
                </a:rPr>
                <a:t>Môi</a:t>
              </a:r>
              <a:r>
                <a:rPr lang="en-US" sz="2000" dirty="0">
                  <a:latin typeface="Roboto" panose="02000000000000000000" pitchFamily="2" charset="0"/>
                  <a:ea typeface="Roboto" panose="02000000000000000000" pitchFamily="2" charset="0"/>
                </a:rPr>
                <a:t> </a:t>
              </a:r>
              <a:r>
                <a:rPr lang="en-US" sz="2000" dirty="0" err="1">
                  <a:latin typeface="Roboto" panose="02000000000000000000" pitchFamily="2" charset="0"/>
                  <a:ea typeface="Roboto" panose="02000000000000000000" pitchFamily="2" charset="0"/>
                </a:rPr>
                <a:t>tr</a:t>
              </a:r>
              <a:r>
                <a:rPr lang="vi-VN" sz="2000" dirty="0">
                  <a:latin typeface="Roboto" panose="02000000000000000000" pitchFamily="2" charset="0"/>
                  <a:ea typeface="Roboto" panose="02000000000000000000" pitchFamily="2" charset="0"/>
                </a:rPr>
                <a:t>ư</a:t>
              </a:r>
              <a:r>
                <a:rPr lang="en-US" sz="2000" dirty="0" err="1">
                  <a:latin typeface="Roboto" panose="02000000000000000000" pitchFamily="2" charset="0"/>
                  <a:ea typeface="Roboto" panose="02000000000000000000" pitchFamily="2" charset="0"/>
                </a:rPr>
                <a:t>ờng</a:t>
              </a:r>
              <a:endParaRPr lang="en-US" sz="2000" dirty="0">
                <a:latin typeface="Roboto" panose="02000000000000000000" pitchFamily="2" charset="0"/>
                <a:ea typeface="Roboto" panose="02000000000000000000" pitchFamily="2" charset="0"/>
              </a:endParaRPr>
            </a:p>
            <a:p>
              <a:pPr fontAlgn="base"/>
              <a:r>
                <a:rPr lang="en-US" sz="2000" dirty="0" err="1">
                  <a:solidFill>
                    <a:schemeClr val="bg2">
                      <a:lumMod val="50000"/>
                    </a:schemeClr>
                  </a:solidFill>
                  <a:latin typeface="Roboto" panose="02000000000000000000" pitchFamily="2" charset="0"/>
                  <a:ea typeface="Roboto" panose="02000000000000000000" pitchFamily="2" charset="0"/>
                </a:rPr>
                <a:t>Webpack</a:t>
              </a:r>
              <a:r>
                <a:rPr lang="en-US" sz="2000" dirty="0">
                  <a:solidFill>
                    <a:schemeClr val="bg2">
                      <a:lumMod val="50000"/>
                    </a:schemeClr>
                  </a:solidFill>
                  <a:latin typeface="Roboto" panose="02000000000000000000" pitchFamily="2" charset="0"/>
                  <a:ea typeface="Roboto" panose="02000000000000000000" pitchFamily="2" charset="0"/>
                </a:rPr>
                <a:t> – Grunt </a:t>
              </a:r>
              <a:r>
                <a:rPr lang="en-US" sz="2000" dirty="0" err="1">
                  <a:solidFill>
                    <a:schemeClr val="bg2">
                      <a:lumMod val="50000"/>
                    </a:schemeClr>
                  </a:solidFill>
                  <a:latin typeface="Roboto" panose="02000000000000000000" pitchFamily="2" charset="0"/>
                  <a:ea typeface="Roboto" panose="02000000000000000000" pitchFamily="2" charset="0"/>
                </a:rPr>
                <a:t>tự</a:t>
              </a:r>
              <a:r>
                <a:rPr lang="en-US" sz="2000" dirty="0">
                  <a:solidFill>
                    <a:schemeClr val="bg2">
                      <a:lumMod val="50000"/>
                    </a:schemeClr>
                  </a:solidFill>
                  <a:latin typeface="Roboto" panose="02000000000000000000" pitchFamily="2" charset="0"/>
                  <a:ea typeface="Roboto" panose="02000000000000000000" pitchFamily="2" charset="0"/>
                </a:rPr>
                <a:t> </a:t>
              </a:r>
              <a:r>
                <a:rPr lang="en-US" sz="2000" dirty="0" err="1">
                  <a:solidFill>
                    <a:schemeClr val="bg2">
                      <a:lumMod val="50000"/>
                    </a:schemeClr>
                  </a:solidFill>
                  <a:latin typeface="Roboto" panose="02000000000000000000" pitchFamily="2" charset="0"/>
                  <a:ea typeface="Roboto" panose="02000000000000000000" pitchFamily="2" charset="0"/>
                </a:rPr>
                <a:t>động</a:t>
              </a:r>
              <a:r>
                <a:rPr lang="en-US" sz="2000" dirty="0">
                  <a:solidFill>
                    <a:schemeClr val="bg2">
                      <a:lumMod val="50000"/>
                    </a:schemeClr>
                  </a:solidFill>
                  <a:latin typeface="Roboto" panose="02000000000000000000" pitchFamily="2" charset="0"/>
                  <a:ea typeface="Roboto" panose="02000000000000000000" pitchFamily="2" charset="0"/>
                </a:rPr>
                <a:t> </a:t>
              </a:r>
              <a:r>
                <a:rPr lang="en-US" sz="2000" dirty="0" err="1">
                  <a:solidFill>
                    <a:schemeClr val="bg2">
                      <a:lumMod val="50000"/>
                    </a:schemeClr>
                  </a:solidFill>
                  <a:latin typeface="Roboto" panose="02000000000000000000" pitchFamily="2" charset="0"/>
                  <a:ea typeface="Roboto" panose="02000000000000000000" pitchFamily="2" charset="0"/>
                </a:rPr>
                <a:t>gộp</a:t>
              </a:r>
              <a:r>
                <a:rPr lang="en-US" sz="2000" dirty="0">
                  <a:solidFill>
                    <a:schemeClr val="bg2">
                      <a:lumMod val="50000"/>
                    </a:schemeClr>
                  </a:solidFill>
                  <a:latin typeface="Roboto" panose="02000000000000000000" pitchFamily="2" charset="0"/>
                  <a:ea typeface="Roboto" panose="02000000000000000000" pitchFamily="2" charset="0"/>
                </a:rPr>
                <a:t> </a:t>
              </a:r>
              <a:r>
                <a:rPr lang="en-US" sz="2000" dirty="0" err="1">
                  <a:solidFill>
                    <a:schemeClr val="bg2">
                      <a:lumMod val="50000"/>
                    </a:schemeClr>
                  </a:solidFill>
                  <a:latin typeface="Roboto" panose="02000000000000000000" pitchFamily="2" charset="0"/>
                  <a:ea typeface="Roboto" panose="02000000000000000000" pitchFamily="2" charset="0"/>
                </a:rPr>
                <a:t>tập</a:t>
              </a:r>
              <a:r>
                <a:rPr lang="en-US" sz="2000" dirty="0">
                  <a:solidFill>
                    <a:schemeClr val="bg2">
                      <a:lumMod val="50000"/>
                    </a:schemeClr>
                  </a:solidFill>
                  <a:latin typeface="Roboto" panose="02000000000000000000" pitchFamily="2" charset="0"/>
                  <a:ea typeface="Roboto" panose="02000000000000000000" pitchFamily="2" charset="0"/>
                </a:rPr>
                <a:t> tin, </a:t>
              </a:r>
              <a:r>
                <a:rPr lang="en-US" sz="2000" dirty="0" err="1">
                  <a:solidFill>
                    <a:schemeClr val="bg2">
                      <a:lumMod val="50000"/>
                    </a:schemeClr>
                  </a:solidFill>
                  <a:latin typeface="Roboto" panose="02000000000000000000" pitchFamily="2" charset="0"/>
                  <a:ea typeface="Roboto" panose="02000000000000000000" pitchFamily="2" charset="0"/>
                </a:rPr>
                <a:t>đóng</a:t>
              </a:r>
              <a:r>
                <a:rPr lang="en-US" sz="2000" dirty="0">
                  <a:solidFill>
                    <a:schemeClr val="bg2">
                      <a:lumMod val="50000"/>
                    </a:schemeClr>
                  </a:solidFill>
                  <a:latin typeface="Roboto" panose="02000000000000000000" pitchFamily="2" charset="0"/>
                  <a:ea typeface="Roboto" panose="02000000000000000000" pitchFamily="2" charset="0"/>
                </a:rPr>
                <a:t> </a:t>
              </a:r>
              <a:r>
                <a:rPr lang="en-US" sz="2000" dirty="0" err="1">
                  <a:solidFill>
                    <a:schemeClr val="bg2">
                      <a:lumMod val="50000"/>
                    </a:schemeClr>
                  </a:solidFill>
                  <a:latin typeface="Roboto" panose="02000000000000000000" pitchFamily="2" charset="0"/>
                  <a:ea typeface="Roboto" panose="02000000000000000000" pitchFamily="2" charset="0"/>
                </a:rPr>
                <a:t>gói</a:t>
              </a:r>
              <a:r>
                <a:rPr lang="en-US" sz="2000" dirty="0">
                  <a:solidFill>
                    <a:schemeClr val="bg2">
                      <a:lumMod val="50000"/>
                    </a:schemeClr>
                  </a:solidFill>
                  <a:latin typeface="Roboto" panose="02000000000000000000" pitchFamily="2" charset="0"/>
                  <a:ea typeface="Roboto" panose="02000000000000000000" pitchFamily="2" charset="0"/>
                </a:rPr>
                <a:t> </a:t>
              </a:r>
              <a:r>
                <a:rPr lang="en-US" sz="2000" dirty="0" err="1">
                  <a:solidFill>
                    <a:schemeClr val="bg2">
                      <a:lumMod val="50000"/>
                    </a:schemeClr>
                  </a:solidFill>
                  <a:latin typeface="Roboto" panose="02000000000000000000" pitchFamily="2" charset="0"/>
                  <a:ea typeface="Roboto" panose="02000000000000000000" pitchFamily="2" charset="0"/>
                </a:rPr>
                <a:t>và</a:t>
              </a:r>
              <a:r>
                <a:rPr lang="en-US" sz="2000" dirty="0">
                  <a:solidFill>
                    <a:schemeClr val="bg2">
                      <a:lumMod val="50000"/>
                    </a:schemeClr>
                  </a:solidFill>
                  <a:latin typeface="Roboto" panose="02000000000000000000" pitchFamily="2" charset="0"/>
                  <a:ea typeface="Roboto" panose="02000000000000000000" pitchFamily="2" charset="0"/>
                </a:rPr>
                <a:t> </a:t>
              </a:r>
              <a:r>
                <a:rPr lang="en-US" sz="2000" dirty="0" err="1">
                  <a:solidFill>
                    <a:schemeClr val="bg2">
                      <a:lumMod val="50000"/>
                    </a:schemeClr>
                  </a:solidFill>
                  <a:latin typeface="Roboto" panose="02000000000000000000" pitchFamily="2" charset="0"/>
                  <a:ea typeface="Roboto" panose="02000000000000000000" pitchFamily="2" charset="0"/>
                </a:rPr>
                <a:t>nén</a:t>
              </a:r>
              <a:r>
                <a:rPr lang="en-US" sz="2000" dirty="0">
                  <a:solidFill>
                    <a:schemeClr val="bg2">
                      <a:lumMod val="50000"/>
                    </a:schemeClr>
                  </a:solidFill>
                  <a:latin typeface="Roboto" panose="02000000000000000000" pitchFamily="2" charset="0"/>
                  <a:ea typeface="Roboto" panose="02000000000000000000" pitchFamily="2" charset="0"/>
                </a:rPr>
                <a:t> </a:t>
              </a:r>
            </a:p>
          </p:txBody>
        </p:sp>
        <p:cxnSp>
          <p:nvCxnSpPr>
            <p:cNvPr id="27" name="Straight Connector 26"/>
            <p:cNvCxnSpPr/>
            <p:nvPr/>
          </p:nvCxnSpPr>
          <p:spPr>
            <a:xfrm>
              <a:off x="1231900" y="2844800"/>
              <a:ext cx="9664700" cy="22225"/>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1078992"/>
            <a:ext cx="12192000" cy="610108"/>
          </a:xfrm>
          <a:prstGeom prst="rect">
            <a:avLst/>
          </a:prstGeom>
          <a:solidFill>
            <a:srgbClr val="3F5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p>
        </p:txBody>
      </p:sp>
      <p:sp>
        <p:nvSpPr>
          <p:cNvPr id="4" name="Rectangle 3"/>
          <p:cNvSpPr/>
          <p:nvPr/>
        </p:nvSpPr>
        <p:spPr>
          <a:xfrm>
            <a:off x="0" y="0"/>
            <a:ext cx="12192000" cy="1078992"/>
          </a:xfrm>
          <a:prstGeom prst="rect">
            <a:avLst/>
          </a:prstGeom>
          <a:solidFill>
            <a:srgbClr val="3F51B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806450" y="-21431"/>
            <a:ext cx="10515600" cy="1078992"/>
          </a:xfrm>
        </p:spPr>
        <p:txBody>
          <a:bodyPr>
            <a:normAutofit/>
          </a:bodyPr>
          <a:lstStyle/>
          <a:p>
            <a:r>
              <a:rPr lang="en-US" sz="3600" dirty="0">
                <a:solidFill>
                  <a:schemeClr val="bg1"/>
                </a:solidFill>
                <a:latin typeface="Roboto" panose="02000000000000000000" pitchFamily="2" charset="0"/>
                <a:ea typeface="Roboto" panose="02000000000000000000" pitchFamily="2" charset="0"/>
              </a:rPr>
              <a:t>Ph</a:t>
            </a:r>
            <a:r>
              <a:rPr lang="vi-VN" sz="3600" dirty="0">
                <a:solidFill>
                  <a:schemeClr val="bg1"/>
                </a:solidFill>
                <a:latin typeface="Roboto" panose="02000000000000000000" pitchFamily="2" charset="0"/>
                <a:ea typeface="Roboto" panose="02000000000000000000" pitchFamily="2" charset="0"/>
              </a:rPr>
              <a:t>ư</a:t>
            </a:r>
            <a:r>
              <a:rPr lang="en-US" sz="3600" dirty="0" err="1">
                <a:solidFill>
                  <a:schemeClr val="bg1"/>
                </a:solidFill>
                <a:latin typeface="Roboto" panose="02000000000000000000" pitchFamily="2" charset="0"/>
                <a:ea typeface="Roboto" panose="02000000000000000000" pitchFamily="2" charset="0"/>
              </a:rPr>
              <a:t>ơng</a:t>
            </a:r>
            <a:r>
              <a:rPr lang="en-US" sz="3600" dirty="0">
                <a:solidFill>
                  <a:schemeClr val="bg1"/>
                </a:solidFill>
                <a:latin typeface="Roboto" panose="02000000000000000000" pitchFamily="2" charset="0"/>
                <a:ea typeface="Roboto" panose="02000000000000000000" pitchFamily="2" charset="0"/>
              </a:rPr>
              <a:t> </a:t>
            </a:r>
            <a:r>
              <a:rPr lang="en-US" sz="3600" dirty="0" err="1">
                <a:solidFill>
                  <a:schemeClr val="bg1"/>
                </a:solidFill>
                <a:latin typeface="Roboto" panose="02000000000000000000" pitchFamily="2" charset="0"/>
                <a:ea typeface="Roboto" panose="02000000000000000000" pitchFamily="2" charset="0"/>
              </a:rPr>
              <a:t>pháp</a:t>
            </a:r>
            <a:r>
              <a:rPr lang="en-US" sz="3600" dirty="0">
                <a:solidFill>
                  <a:schemeClr val="bg1"/>
                </a:solidFill>
                <a:latin typeface="Roboto" panose="02000000000000000000" pitchFamily="2" charset="0"/>
                <a:ea typeface="Roboto" panose="02000000000000000000" pitchFamily="2" charset="0"/>
              </a:rPr>
              <a:t> </a:t>
            </a:r>
            <a:r>
              <a:rPr lang="en-US" sz="3600" dirty="0" err="1">
                <a:solidFill>
                  <a:schemeClr val="bg1"/>
                </a:solidFill>
                <a:latin typeface="Roboto" panose="02000000000000000000" pitchFamily="2" charset="0"/>
                <a:ea typeface="Roboto" panose="02000000000000000000" pitchFamily="2" charset="0"/>
              </a:rPr>
              <a:t>đề</a:t>
            </a:r>
            <a:r>
              <a:rPr lang="en-US" sz="3600" dirty="0">
                <a:solidFill>
                  <a:schemeClr val="bg1"/>
                </a:solidFill>
                <a:latin typeface="Roboto" panose="02000000000000000000" pitchFamily="2" charset="0"/>
                <a:ea typeface="Roboto" panose="02000000000000000000" pitchFamily="2" charset="0"/>
              </a:rPr>
              <a:t> </a:t>
            </a:r>
            <a:r>
              <a:rPr lang="en-US" sz="3600" dirty="0" err="1">
                <a:solidFill>
                  <a:schemeClr val="bg1"/>
                </a:solidFill>
                <a:latin typeface="Roboto" panose="02000000000000000000" pitchFamily="2" charset="0"/>
                <a:ea typeface="Roboto" panose="02000000000000000000" pitchFamily="2" charset="0"/>
              </a:rPr>
              <a:t>xuất</a:t>
            </a:r>
            <a:endParaRPr lang="en-GB" sz="3600" dirty="0">
              <a:solidFill>
                <a:schemeClr val="bg1"/>
              </a:solidFill>
              <a:latin typeface="Roboto" panose="02000000000000000000" pitchFamily="2" charset="0"/>
              <a:ea typeface="Roboto" panose="02000000000000000000" pitchFamily="2" charset="0"/>
            </a:endParaRPr>
          </a:p>
        </p:txBody>
      </p:sp>
      <p:sp>
        <p:nvSpPr>
          <p:cNvPr id="8" name="TextBox 7"/>
          <p:cNvSpPr txBox="1"/>
          <p:nvPr/>
        </p:nvSpPr>
        <p:spPr>
          <a:xfrm>
            <a:off x="838200" y="1165061"/>
            <a:ext cx="2095500" cy="461665"/>
          </a:xfrm>
          <a:prstGeom prst="rect">
            <a:avLst/>
          </a:prstGeom>
          <a:noFill/>
          <a:ln>
            <a:noFill/>
          </a:ln>
        </p:spPr>
        <p:txBody>
          <a:bodyPr wrap="square" rtlCol="0">
            <a:spAutoFit/>
          </a:bodyPr>
          <a:lstStyle/>
          <a:p>
            <a:r>
              <a:rPr lang="en-GB" sz="2400" dirty="0">
                <a:solidFill>
                  <a:schemeClr val="bg1"/>
                </a:solidFill>
                <a:latin typeface="Roboto" panose="02000000000000000000" pitchFamily="2" charset="0"/>
                <a:ea typeface="Roboto" panose="02000000000000000000" pitchFamily="2" charset="0"/>
              </a:rPr>
              <a:t>Coding</a:t>
            </a:r>
          </a:p>
        </p:txBody>
      </p:sp>
      <p:sp>
        <p:nvSpPr>
          <p:cNvPr id="9" name="TextBox 8"/>
          <p:cNvSpPr txBox="1"/>
          <p:nvPr/>
        </p:nvSpPr>
        <p:spPr>
          <a:xfrm>
            <a:off x="3124200" y="1165061"/>
            <a:ext cx="2095500" cy="461665"/>
          </a:xfrm>
          <a:prstGeom prst="rect">
            <a:avLst/>
          </a:prstGeom>
          <a:noFill/>
          <a:ln>
            <a:noFill/>
          </a:ln>
        </p:spPr>
        <p:txBody>
          <a:bodyPr wrap="square" rtlCol="0">
            <a:spAutoFit/>
          </a:bodyPr>
          <a:lstStyle/>
          <a:p>
            <a:r>
              <a:rPr lang="en-GB" sz="2400" dirty="0">
                <a:solidFill>
                  <a:srgbClr val="C5CAE9"/>
                </a:solidFill>
                <a:latin typeface="Roboto" panose="02000000000000000000" pitchFamily="2" charset="0"/>
                <a:ea typeface="Roboto" panose="02000000000000000000" pitchFamily="2" charset="0"/>
              </a:rPr>
              <a:t>Testing</a:t>
            </a:r>
          </a:p>
        </p:txBody>
      </p:sp>
      <p:sp>
        <p:nvSpPr>
          <p:cNvPr id="10" name="TextBox 9"/>
          <p:cNvSpPr txBox="1"/>
          <p:nvPr/>
        </p:nvSpPr>
        <p:spPr>
          <a:xfrm>
            <a:off x="5410199" y="1165061"/>
            <a:ext cx="2369457" cy="461665"/>
          </a:xfrm>
          <a:prstGeom prst="rect">
            <a:avLst/>
          </a:prstGeom>
          <a:noFill/>
          <a:ln>
            <a:noFill/>
          </a:ln>
        </p:spPr>
        <p:txBody>
          <a:bodyPr wrap="square" rtlCol="0">
            <a:spAutoFit/>
          </a:bodyPr>
          <a:lstStyle/>
          <a:p>
            <a:r>
              <a:rPr lang="en-GB" sz="2400" dirty="0">
                <a:solidFill>
                  <a:srgbClr val="C5CAE9"/>
                </a:solidFill>
                <a:latin typeface="Roboto" panose="02000000000000000000" pitchFamily="2" charset="0"/>
                <a:ea typeface="Roboto" panose="02000000000000000000" pitchFamily="2" charset="0"/>
              </a:rPr>
              <a:t>Release</a:t>
            </a:r>
          </a:p>
        </p:txBody>
      </p:sp>
      <p:cxnSp>
        <p:nvCxnSpPr>
          <p:cNvPr id="12" name="Straight Connector 11"/>
          <p:cNvCxnSpPr/>
          <p:nvPr/>
        </p:nvCxnSpPr>
        <p:spPr>
          <a:xfrm>
            <a:off x="914400" y="1669588"/>
            <a:ext cx="1790700" cy="0"/>
          </a:xfrm>
          <a:prstGeom prst="line">
            <a:avLst/>
          </a:prstGeom>
          <a:ln w="38100">
            <a:solidFill>
              <a:srgbClr val="C5CAE9"/>
            </a:solidFill>
          </a:ln>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12192000" y="1796034"/>
            <a:ext cx="10414000" cy="746036"/>
            <a:chOff x="939800" y="1790700"/>
            <a:chExt cx="10414000" cy="746036"/>
          </a:xfrm>
        </p:grpSpPr>
        <p:sp>
          <p:nvSpPr>
            <p:cNvPr id="35" name="TextBox 34"/>
            <p:cNvSpPr txBox="1"/>
            <p:nvPr/>
          </p:nvSpPr>
          <p:spPr>
            <a:xfrm>
              <a:off x="939800" y="1790700"/>
              <a:ext cx="10414000" cy="677108"/>
            </a:xfrm>
            <a:prstGeom prst="rect">
              <a:avLst/>
            </a:prstGeom>
            <a:noFill/>
          </p:spPr>
          <p:txBody>
            <a:bodyPr wrap="square" rtlCol="0">
              <a:spAutoFit/>
            </a:bodyPr>
            <a:lstStyle/>
            <a:p>
              <a:r>
                <a:rPr lang="en-GB" sz="2000" dirty="0">
                  <a:latin typeface="Roboto" panose="02000000000000000000" pitchFamily="2" charset="0"/>
                  <a:ea typeface="Roboto" panose="02000000000000000000" pitchFamily="2" charset="0"/>
                </a:rPr>
                <a:t>Jasmine</a:t>
              </a:r>
            </a:p>
            <a:p>
              <a:r>
                <a:rPr lang="en-US" dirty="0">
                  <a:solidFill>
                    <a:schemeClr val="tx1">
                      <a:lumMod val="50000"/>
                      <a:lumOff val="50000"/>
                    </a:schemeClr>
                  </a:solidFill>
                  <a:latin typeface="Roboto" panose="02000000000000000000" pitchFamily="2" charset="0"/>
                  <a:ea typeface="Roboto" panose="02000000000000000000" pitchFamily="2" charset="0"/>
                </a:rPr>
                <a:t>Testing framework </a:t>
              </a:r>
              <a:r>
                <a:rPr lang="en-US" dirty="0" err="1">
                  <a:solidFill>
                    <a:schemeClr val="tx1">
                      <a:lumMod val="50000"/>
                      <a:lumOff val="50000"/>
                    </a:schemeClr>
                  </a:solidFill>
                  <a:latin typeface="Roboto" panose="02000000000000000000" pitchFamily="2" charset="0"/>
                  <a:ea typeface="Roboto" panose="02000000000000000000" pitchFamily="2" charset="0"/>
                </a:rPr>
                <a:t>dùng</a:t>
              </a:r>
              <a:r>
                <a:rPr lang="en-US" dirty="0">
                  <a:solidFill>
                    <a:schemeClr val="tx1">
                      <a:lumMod val="50000"/>
                      <a:lumOff val="50000"/>
                    </a:schemeClr>
                  </a:solidFill>
                  <a:latin typeface="Roboto" panose="02000000000000000000" pitchFamily="2" charset="0"/>
                  <a:ea typeface="Roboto" panose="02000000000000000000" pitchFamily="2" charset="0"/>
                </a:rPr>
                <a:t> </a:t>
              </a:r>
              <a:r>
                <a:rPr lang="en-US" dirty="0" err="1">
                  <a:solidFill>
                    <a:schemeClr val="tx1">
                      <a:lumMod val="50000"/>
                      <a:lumOff val="50000"/>
                    </a:schemeClr>
                  </a:solidFill>
                  <a:latin typeface="Roboto" panose="02000000000000000000" pitchFamily="2" charset="0"/>
                  <a:ea typeface="Roboto" panose="02000000000000000000" pitchFamily="2" charset="0"/>
                </a:rPr>
                <a:t>để</a:t>
              </a:r>
              <a:r>
                <a:rPr lang="en-US" dirty="0">
                  <a:solidFill>
                    <a:schemeClr val="tx1">
                      <a:lumMod val="50000"/>
                      <a:lumOff val="50000"/>
                    </a:schemeClr>
                  </a:solidFill>
                  <a:latin typeface="Roboto" panose="02000000000000000000" pitchFamily="2" charset="0"/>
                  <a:ea typeface="Roboto" panose="02000000000000000000" pitchFamily="2" charset="0"/>
                </a:rPr>
                <a:t> </a:t>
              </a:r>
              <a:r>
                <a:rPr lang="en-US" dirty="0" err="1">
                  <a:solidFill>
                    <a:schemeClr val="tx1">
                      <a:lumMod val="50000"/>
                      <a:lumOff val="50000"/>
                    </a:schemeClr>
                  </a:solidFill>
                  <a:latin typeface="Roboto" panose="02000000000000000000" pitchFamily="2" charset="0"/>
                  <a:ea typeface="Roboto" panose="02000000000000000000" pitchFamily="2" charset="0"/>
                </a:rPr>
                <a:t>viết</a:t>
              </a:r>
              <a:r>
                <a:rPr lang="en-US" dirty="0">
                  <a:solidFill>
                    <a:schemeClr val="tx1">
                      <a:lumMod val="50000"/>
                      <a:lumOff val="50000"/>
                    </a:schemeClr>
                  </a:solidFill>
                  <a:latin typeface="Roboto" panose="02000000000000000000" pitchFamily="2" charset="0"/>
                  <a:ea typeface="Roboto" panose="02000000000000000000" pitchFamily="2" charset="0"/>
                </a:rPr>
                <a:t> </a:t>
              </a:r>
              <a:r>
                <a:rPr lang="en-US" dirty="0" err="1">
                  <a:solidFill>
                    <a:schemeClr val="tx1">
                      <a:lumMod val="50000"/>
                      <a:lumOff val="50000"/>
                    </a:schemeClr>
                  </a:solidFill>
                  <a:latin typeface="Roboto" panose="02000000000000000000" pitchFamily="2" charset="0"/>
                  <a:ea typeface="Roboto" panose="02000000000000000000" pitchFamily="2" charset="0"/>
                </a:rPr>
                <a:t>các</a:t>
              </a:r>
              <a:r>
                <a:rPr lang="en-US" dirty="0">
                  <a:solidFill>
                    <a:schemeClr val="tx1">
                      <a:lumMod val="50000"/>
                      <a:lumOff val="50000"/>
                    </a:schemeClr>
                  </a:solidFill>
                  <a:latin typeface="Roboto" panose="02000000000000000000" pitchFamily="2" charset="0"/>
                  <a:ea typeface="Roboto" panose="02000000000000000000" pitchFamily="2" charset="0"/>
                </a:rPr>
                <a:t> </a:t>
              </a:r>
              <a:r>
                <a:rPr lang="en-US" dirty="0" err="1">
                  <a:solidFill>
                    <a:schemeClr val="tx1">
                      <a:lumMod val="50000"/>
                      <a:lumOff val="50000"/>
                    </a:schemeClr>
                  </a:solidFill>
                  <a:latin typeface="Roboto" panose="02000000000000000000" pitchFamily="2" charset="0"/>
                  <a:ea typeface="Roboto" panose="02000000000000000000" pitchFamily="2" charset="0"/>
                </a:rPr>
                <a:t>bộ</a:t>
              </a:r>
              <a:r>
                <a:rPr lang="en-US" dirty="0">
                  <a:solidFill>
                    <a:schemeClr val="tx1">
                      <a:lumMod val="50000"/>
                      <a:lumOff val="50000"/>
                    </a:schemeClr>
                  </a:solidFill>
                  <a:latin typeface="Roboto" panose="02000000000000000000" pitchFamily="2" charset="0"/>
                  <a:ea typeface="Roboto" panose="02000000000000000000" pitchFamily="2" charset="0"/>
                </a:rPr>
                <a:t> </a:t>
              </a:r>
              <a:r>
                <a:rPr lang="en-US" dirty="0" err="1">
                  <a:solidFill>
                    <a:schemeClr val="tx1">
                      <a:lumMod val="50000"/>
                      <a:lumOff val="50000"/>
                    </a:schemeClr>
                  </a:solidFill>
                  <a:latin typeface="Roboto" panose="02000000000000000000" pitchFamily="2" charset="0"/>
                  <a:ea typeface="Roboto" panose="02000000000000000000" pitchFamily="2" charset="0"/>
                </a:rPr>
                <a:t>kiểm</a:t>
              </a:r>
              <a:r>
                <a:rPr lang="en-US" dirty="0">
                  <a:solidFill>
                    <a:schemeClr val="tx1">
                      <a:lumMod val="50000"/>
                      <a:lumOff val="50000"/>
                    </a:schemeClr>
                  </a:solidFill>
                  <a:latin typeface="Roboto" panose="02000000000000000000" pitchFamily="2" charset="0"/>
                  <a:ea typeface="Roboto" panose="02000000000000000000" pitchFamily="2" charset="0"/>
                </a:rPr>
                <a:t> </a:t>
              </a:r>
              <a:r>
                <a:rPr lang="en-US" dirty="0" err="1">
                  <a:solidFill>
                    <a:schemeClr val="tx1">
                      <a:lumMod val="50000"/>
                      <a:lumOff val="50000"/>
                    </a:schemeClr>
                  </a:solidFill>
                  <a:latin typeface="Roboto" panose="02000000000000000000" pitchFamily="2" charset="0"/>
                  <a:ea typeface="Roboto" panose="02000000000000000000" pitchFamily="2" charset="0"/>
                </a:rPr>
                <a:t>thử</a:t>
              </a:r>
              <a:r>
                <a:rPr lang="en-US" dirty="0">
                  <a:solidFill>
                    <a:schemeClr val="tx1">
                      <a:lumMod val="50000"/>
                      <a:lumOff val="50000"/>
                    </a:schemeClr>
                  </a:solidFill>
                  <a:latin typeface="Roboto" panose="02000000000000000000" pitchFamily="2" charset="0"/>
                  <a:ea typeface="Roboto" panose="02000000000000000000" pitchFamily="2" charset="0"/>
                </a:rPr>
                <a:t> (</a:t>
              </a:r>
              <a:r>
                <a:rPr lang="en-US" i="1" dirty="0">
                  <a:solidFill>
                    <a:schemeClr val="tx1">
                      <a:lumMod val="50000"/>
                      <a:lumOff val="50000"/>
                    </a:schemeClr>
                  </a:solidFill>
                  <a:latin typeface="Roboto" panose="02000000000000000000" pitchFamily="2" charset="0"/>
                  <a:ea typeface="Roboto" panose="02000000000000000000" pitchFamily="2" charset="0"/>
                </a:rPr>
                <a:t>test-suite</a:t>
              </a:r>
              <a:r>
                <a:rPr lang="en-US" dirty="0">
                  <a:solidFill>
                    <a:schemeClr val="tx1">
                      <a:lumMod val="50000"/>
                      <a:lumOff val="50000"/>
                    </a:schemeClr>
                  </a:solidFill>
                  <a:latin typeface="Roboto" panose="02000000000000000000" pitchFamily="2" charset="0"/>
                  <a:ea typeface="Roboto" panose="02000000000000000000" pitchFamily="2" charset="0"/>
                </a:rPr>
                <a:t>)</a:t>
              </a:r>
              <a:endParaRPr lang="en-GB" dirty="0">
                <a:solidFill>
                  <a:schemeClr val="tx1">
                    <a:lumMod val="50000"/>
                    <a:lumOff val="50000"/>
                  </a:schemeClr>
                </a:solidFill>
                <a:latin typeface="Roboto" panose="02000000000000000000" pitchFamily="2" charset="0"/>
                <a:ea typeface="Roboto" panose="02000000000000000000" pitchFamily="2" charset="0"/>
              </a:endParaRPr>
            </a:p>
          </p:txBody>
        </p:sp>
        <p:cxnSp>
          <p:nvCxnSpPr>
            <p:cNvPr id="36" name="Straight Connector 35"/>
            <p:cNvCxnSpPr/>
            <p:nvPr/>
          </p:nvCxnSpPr>
          <p:spPr>
            <a:xfrm>
              <a:off x="1231900" y="2514511"/>
              <a:ext cx="9664700" cy="22225"/>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12192000" y="2810894"/>
            <a:ext cx="10414000" cy="746036"/>
            <a:chOff x="939800" y="1790700"/>
            <a:chExt cx="10414000" cy="746036"/>
          </a:xfrm>
        </p:grpSpPr>
        <p:sp>
          <p:nvSpPr>
            <p:cNvPr id="38" name="TextBox 37"/>
            <p:cNvSpPr txBox="1"/>
            <p:nvPr/>
          </p:nvSpPr>
          <p:spPr>
            <a:xfrm>
              <a:off x="939800" y="1790700"/>
              <a:ext cx="10414000" cy="677108"/>
            </a:xfrm>
            <a:prstGeom prst="rect">
              <a:avLst/>
            </a:prstGeom>
            <a:noFill/>
          </p:spPr>
          <p:txBody>
            <a:bodyPr wrap="square" rtlCol="0">
              <a:spAutoFit/>
            </a:bodyPr>
            <a:lstStyle/>
            <a:p>
              <a:r>
                <a:rPr lang="en-GB" sz="2000" dirty="0">
                  <a:latin typeface="Roboto" panose="02000000000000000000" pitchFamily="2" charset="0"/>
                  <a:ea typeface="Roboto" panose="02000000000000000000" pitchFamily="2" charset="0"/>
                </a:rPr>
                <a:t>Karma</a:t>
              </a:r>
            </a:p>
            <a:p>
              <a:r>
                <a:rPr lang="en-GB" dirty="0" err="1">
                  <a:solidFill>
                    <a:schemeClr val="tx1">
                      <a:lumMod val="50000"/>
                      <a:lumOff val="50000"/>
                    </a:schemeClr>
                  </a:solidFill>
                  <a:latin typeface="Roboto" panose="02000000000000000000" pitchFamily="2" charset="0"/>
                  <a:ea typeface="Roboto" panose="02000000000000000000" pitchFamily="2" charset="0"/>
                </a:rPr>
                <a:t>Môi</a:t>
              </a:r>
              <a:r>
                <a:rPr lang="en-GB" dirty="0">
                  <a:solidFill>
                    <a:schemeClr val="tx1">
                      <a:lumMod val="50000"/>
                      <a:lumOff val="50000"/>
                    </a:schemeClr>
                  </a:solidFill>
                  <a:latin typeface="Roboto" panose="02000000000000000000" pitchFamily="2" charset="0"/>
                  <a:ea typeface="Roboto" panose="02000000000000000000" pitchFamily="2" charset="0"/>
                </a:rPr>
                <a:t> </a:t>
              </a:r>
              <a:r>
                <a:rPr lang="en-GB" dirty="0" err="1">
                  <a:solidFill>
                    <a:schemeClr val="tx1">
                      <a:lumMod val="50000"/>
                      <a:lumOff val="50000"/>
                    </a:schemeClr>
                  </a:solidFill>
                  <a:latin typeface="Roboto" panose="02000000000000000000" pitchFamily="2" charset="0"/>
                  <a:ea typeface="Roboto" panose="02000000000000000000" pitchFamily="2" charset="0"/>
                </a:rPr>
                <a:t>tr</a:t>
              </a:r>
              <a:r>
                <a:rPr lang="vi-VN" dirty="0">
                  <a:solidFill>
                    <a:schemeClr val="tx1">
                      <a:lumMod val="50000"/>
                      <a:lumOff val="50000"/>
                    </a:schemeClr>
                  </a:solidFill>
                  <a:latin typeface="Roboto" panose="02000000000000000000" pitchFamily="2" charset="0"/>
                  <a:ea typeface="Roboto" panose="02000000000000000000" pitchFamily="2" charset="0"/>
                </a:rPr>
                <a:t>ư</a:t>
              </a:r>
              <a:r>
                <a:rPr lang="en-US" dirty="0" err="1">
                  <a:solidFill>
                    <a:schemeClr val="tx1">
                      <a:lumMod val="50000"/>
                      <a:lumOff val="50000"/>
                    </a:schemeClr>
                  </a:solidFill>
                  <a:latin typeface="Roboto" panose="02000000000000000000" pitchFamily="2" charset="0"/>
                  <a:ea typeface="Roboto" panose="02000000000000000000" pitchFamily="2" charset="0"/>
                </a:rPr>
                <a:t>ờng</a:t>
              </a:r>
              <a:r>
                <a:rPr lang="en-US" dirty="0">
                  <a:solidFill>
                    <a:schemeClr val="tx1">
                      <a:lumMod val="50000"/>
                      <a:lumOff val="50000"/>
                    </a:schemeClr>
                  </a:solidFill>
                  <a:latin typeface="Roboto" panose="02000000000000000000" pitchFamily="2" charset="0"/>
                  <a:ea typeface="Roboto" panose="02000000000000000000" pitchFamily="2" charset="0"/>
                </a:rPr>
                <a:t> </a:t>
              </a:r>
              <a:r>
                <a:rPr lang="en-US" dirty="0" err="1">
                  <a:solidFill>
                    <a:schemeClr val="tx1">
                      <a:lumMod val="50000"/>
                      <a:lumOff val="50000"/>
                    </a:schemeClr>
                  </a:solidFill>
                  <a:latin typeface="Roboto" panose="02000000000000000000" pitchFamily="2" charset="0"/>
                  <a:ea typeface="Roboto" panose="02000000000000000000" pitchFamily="2" charset="0"/>
                </a:rPr>
                <a:t>để</a:t>
              </a:r>
              <a:r>
                <a:rPr lang="en-US" dirty="0">
                  <a:solidFill>
                    <a:schemeClr val="tx1">
                      <a:lumMod val="50000"/>
                      <a:lumOff val="50000"/>
                    </a:schemeClr>
                  </a:solidFill>
                  <a:latin typeface="Roboto" panose="02000000000000000000" pitchFamily="2" charset="0"/>
                  <a:ea typeface="Roboto" panose="02000000000000000000" pitchFamily="2" charset="0"/>
                </a:rPr>
                <a:t> </a:t>
              </a:r>
              <a:r>
                <a:rPr lang="en-US" dirty="0" err="1">
                  <a:solidFill>
                    <a:schemeClr val="tx1">
                      <a:lumMod val="50000"/>
                      <a:lumOff val="50000"/>
                    </a:schemeClr>
                  </a:solidFill>
                  <a:latin typeface="Roboto" panose="02000000000000000000" pitchFamily="2" charset="0"/>
                  <a:ea typeface="Roboto" panose="02000000000000000000" pitchFamily="2" charset="0"/>
                </a:rPr>
                <a:t>chạy</a:t>
              </a:r>
              <a:r>
                <a:rPr lang="en-US" dirty="0">
                  <a:solidFill>
                    <a:schemeClr val="tx1">
                      <a:lumMod val="50000"/>
                      <a:lumOff val="50000"/>
                    </a:schemeClr>
                  </a:solidFill>
                  <a:latin typeface="Roboto" panose="02000000000000000000" pitchFamily="2" charset="0"/>
                  <a:ea typeface="Roboto" panose="02000000000000000000" pitchFamily="2" charset="0"/>
                </a:rPr>
                <a:t> </a:t>
              </a:r>
              <a:r>
                <a:rPr lang="en-US" dirty="0" err="1">
                  <a:solidFill>
                    <a:schemeClr val="tx1">
                      <a:lumMod val="50000"/>
                      <a:lumOff val="50000"/>
                    </a:schemeClr>
                  </a:solidFill>
                  <a:latin typeface="Roboto" panose="02000000000000000000" pitchFamily="2" charset="0"/>
                  <a:ea typeface="Roboto" panose="02000000000000000000" pitchFamily="2" charset="0"/>
                </a:rPr>
                <a:t>và</a:t>
              </a:r>
              <a:r>
                <a:rPr lang="en-US" dirty="0">
                  <a:solidFill>
                    <a:schemeClr val="tx1">
                      <a:lumMod val="50000"/>
                      <a:lumOff val="50000"/>
                    </a:schemeClr>
                  </a:solidFill>
                  <a:latin typeface="Roboto" panose="02000000000000000000" pitchFamily="2" charset="0"/>
                  <a:ea typeface="Roboto" panose="02000000000000000000" pitchFamily="2" charset="0"/>
                </a:rPr>
                <a:t> </a:t>
              </a:r>
              <a:r>
                <a:rPr lang="en-US" dirty="0" err="1">
                  <a:solidFill>
                    <a:schemeClr val="tx1">
                      <a:lumMod val="50000"/>
                      <a:lumOff val="50000"/>
                    </a:schemeClr>
                  </a:solidFill>
                  <a:latin typeface="Roboto" panose="02000000000000000000" pitchFamily="2" charset="0"/>
                  <a:ea typeface="Roboto" panose="02000000000000000000" pitchFamily="2" charset="0"/>
                </a:rPr>
                <a:t>kiểm</a:t>
              </a:r>
              <a:r>
                <a:rPr lang="en-US" dirty="0">
                  <a:solidFill>
                    <a:schemeClr val="tx1">
                      <a:lumMod val="50000"/>
                      <a:lumOff val="50000"/>
                    </a:schemeClr>
                  </a:solidFill>
                  <a:latin typeface="Roboto" panose="02000000000000000000" pitchFamily="2" charset="0"/>
                  <a:ea typeface="Roboto" panose="02000000000000000000" pitchFamily="2" charset="0"/>
                </a:rPr>
                <a:t> </a:t>
              </a:r>
              <a:r>
                <a:rPr lang="en-US" dirty="0" err="1">
                  <a:solidFill>
                    <a:schemeClr val="tx1">
                      <a:lumMod val="50000"/>
                      <a:lumOff val="50000"/>
                    </a:schemeClr>
                  </a:solidFill>
                  <a:latin typeface="Roboto" panose="02000000000000000000" pitchFamily="2" charset="0"/>
                  <a:ea typeface="Roboto" panose="02000000000000000000" pitchFamily="2" charset="0"/>
                </a:rPr>
                <a:t>soát</a:t>
              </a:r>
              <a:r>
                <a:rPr lang="en-US" dirty="0">
                  <a:solidFill>
                    <a:schemeClr val="tx1">
                      <a:lumMod val="50000"/>
                      <a:lumOff val="50000"/>
                    </a:schemeClr>
                  </a:solidFill>
                  <a:latin typeface="Roboto" panose="02000000000000000000" pitchFamily="2" charset="0"/>
                  <a:ea typeface="Roboto" panose="02000000000000000000" pitchFamily="2" charset="0"/>
                </a:rPr>
                <a:t> </a:t>
              </a:r>
              <a:r>
                <a:rPr lang="en-US" dirty="0" err="1">
                  <a:solidFill>
                    <a:schemeClr val="tx1">
                      <a:lumMod val="50000"/>
                      <a:lumOff val="50000"/>
                    </a:schemeClr>
                  </a:solidFill>
                  <a:latin typeface="Roboto" panose="02000000000000000000" pitchFamily="2" charset="0"/>
                  <a:ea typeface="Roboto" panose="02000000000000000000" pitchFamily="2" charset="0"/>
                </a:rPr>
                <a:t>trạng</a:t>
              </a:r>
              <a:r>
                <a:rPr lang="en-US" dirty="0">
                  <a:solidFill>
                    <a:schemeClr val="tx1">
                      <a:lumMod val="50000"/>
                      <a:lumOff val="50000"/>
                    </a:schemeClr>
                  </a:solidFill>
                  <a:latin typeface="Roboto" panose="02000000000000000000" pitchFamily="2" charset="0"/>
                  <a:ea typeface="Roboto" panose="02000000000000000000" pitchFamily="2" charset="0"/>
                </a:rPr>
                <a:t> </a:t>
              </a:r>
              <a:r>
                <a:rPr lang="en-US" dirty="0" err="1">
                  <a:solidFill>
                    <a:schemeClr val="tx1">
                      <a:lumMod val="50000"/>
                      <a:lumOff val="50000"/>
                    </a:schemeClr>
                  </a:solidFill>
                  <a:latin typeface="Roboto" panose="02000000000000000000" pitchFamily="2" charset="0"/>
                  <a:ea typeface="Roboto" panose="02000000000000000000" pitchFamily="2" charset="0"/>
                </a:rPr>
                <a:t>thái</a:t>
              </a:r>
              <a:r>
                <a:rPr lang="en-US" dirty="0">
                  <a:solidFill>
                    <a:schemeClr val="tx1">
                      <a:lumMod val="50000"/>
                      <a:lumOff val="50000"/>
                    </a:schemeClr>
                  </a:solidFill>
                  <a:latin typeface="Roboto" panose="02000000000000000000" pitchFamily="2" charset="0"/>
                  <a:ea typeface="Roboto" panose="02000000000000000000" pitchFamily="2" charset="0"/>
                </a:rPr>
                <a:t> </a:t>
              </a:r>
              <a:r>
                <a:rPr lang="en-US" dirty="0" err="1">
                  <a:solidFill>
                    <a:schemeClr val="tx1">
                      <a:lumMod val="50000"/>
                      <a:lumOff val="50000"/>
                    </a:schemeClr>
                  </a:solidFill>
                  <a:latin typeface="Roboto" panose="02000000000000000000" pitchFamily="2" charset="0"/>
                  <a:ea typeface="Roboto" panose="02000000000000000000" pitchFamily="2" charset="0"/>
                </a:rPr>
                <a:t>các</a:t>
              </a:r>
              <a:r>
                <a:rPr lang="en-US" dirty="0">
                  <a:solidFill>
                    <a:schemeClr val="tx1">
                      <a:lumMod val="50000"/>
                      <a:lumOff val="50000"/>
                    </a:schemeClr>
                  </a:solidFill>
                  <a:latin typeface="Roboto" panose="02000000000000000000" pitchFamily="2" charset="0"/>
                  <a:ea typeface="Roboto" panose="02000000000000000000" pitchFamily="2" charset="0"/>
                </a:rPr>
                <a:t> test-case</a:t>
              </a:r>
              <a:r>
                <a:rPr lang="en-GB" dirty="0">
                  <a:solidFill>
                    <a:schemeClr val="tx1">
                      <a:lumMod val="50000"/>
                      <a:lumOff val="50000"/>
                    </a:schemeClr>
                  </a:solidFill>
                  <a:latin typeface="Roboto" panose="02000000000000000000" pitchFamily="2" charset="0"/>
                  <a:ea typeface="Roboto" panose="02000000000000000000" pitchFamily="2" charset="0"/>
                </a:rPr>
                <a:t> </a:t>
              </a:r>
            </a:p>
          </p:txBody>
        </p:sp>
        <p:cxnSp>
          <p:nvCxnSpPr>
            <p:cNvPr id="39" name="Straight Connector 38"/>
            <p:cNvCxnSpPr/>
            <p:nvPr/>
          </p:nvCxnSpPr>
          <p:spPr>
            <a:xfrm>
              <a:off x="1231900" y="2514511"/>
              <a:ext cx="9664700" cy="22225"/>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12192000" y="4727699"/>
            <a:ext cx="10414000" cy="759819"/>
            <a:chOff x="939800" y="1790700"/>
            <a:chExt cx="10414000" cy="759819"/>
          </a:xfrm>
        </p:grpSpPr>
        <p:sp>
          <p:nvSpPr>
            <p:cNvPr id="41" name="TextBox 40"/>
            <p:cNvSpPr txBox="1"/>
            <p:nvPr/>
          </p:nvSpPr>
          <p:spPr>
            <a:xfrm>
              <a:off x="939800" y="1790700"/>
              <a:ext cx="10414000" cy="677108"/>
            </a:xfrm>
            <a:prstGeom prst="rect">
              <a:avLst/>
            </a:prstGeom>
            <a:noFill/>
          </p:spPr>
          <p:txBody>
            <a:bodyPr wrap="square" rtlCol="0">
              <a:spAutoFit/>
            </a:bodyPr>
            <a:lstStyle/>
            <a:p>
              <a:r>
                <a:rPr lang="en-GB" sz="2000" dirty="0">
                  <a:latin typeface="Roboto" panose="02000000000000000000" pitchFamily="2" charset="0"/>
                  <a:ea typeface="Roboto" panose="02000000000000000000" pitchFamily="2" charset="0"/>
                </a:rPr>
                <a:t>Istanbul</a:t>
              </a:r>
            </a:p>
            <a:p>
              <a:r>
                <a:rPr lang="en-GB" dirty="0" err="1">
                  <a:solidFill>
                    <a:schemeClr val="bg2">
                      <a:lumMod val="50000"/>
                    </a:schemeClr>
                  </a:solidFill>
                  <a:latin typeface="Roboto" panose="02000000000000000000" pitchFamily="2" charset="0"/>
                  <a:ea typeface="Roboto" panose="02000000000000000000" pitchFamily="2" charset="0"/>
                </a:rPr>
                <a:t>Công</a:t>
              </a:r>
              <a:r>
                <a:rPr lang="en-GB" dirty="0">
                  <a:solidFill>
                    <a:schemeClr val="bg2">
                      <a:lumMod val="50000"/>
                    </a:schemeClr>
                  </a:solidFill>
                  <a:latin typeface="Roboto" panose="02000000000000000000" pitchFamily="2" charset="0"/>
                  <a:ea typeface="Roboto" panose="02000000000000000000" pitchFamily="2" charset="0"/>
                </a:rPr>
                <a:t> </a:t>
              </a:r>
              <a:r>
                <a:rPr lang="en-GB" dirty="0" err="1">
                  <a:solidFill>
                    <a:schemeClr val="bg2">
                      <a:lumMod val="50000"/>
                    </a:schemeClr>
                  </a:solidFill>
                  <a:latin typeface="Roboto" panose="02000000000000000000" pitchFamily="2" charset="0"/>
                  <a:ea typeface="Roboto" panose="02000000000000000000" pitchFamily="2" charset="0"/>
                </a:rPr>
                <a:t>cụ</a:t>
              </a:r>
              <a:r>
                <a:rPr lang="en-GB" dirty="0">
                  <a:solidFill>
                    <a:schemeClr val="bg2">
                      <a:lumMod val="50000"/>
                    </a:schemeClr>
                  </a:solidFill>
                  <a:latin typeface="Roboto" panose="02000000000000000000" pitchFamily="2" charset="0"/>
                  <a:ea typeface="Roboto" panose="02000000000000000000" pitchFamily="2" charset="0"/>
                </a:rPr>
                <a:t> </a:t>
              </a:r>
              <a:r>
                <a:rPr lang="en-GB" dirty="0" err="1">
                  <a:solidFill>
                    <a:schemeClr val="bg2">
                      <a:lumMod val="50000"/>
                    </a:schemeClr>
                  </a:solidFill>
                  <a:latin typeface="Roboto" panose="02000000000000000000" pitchFamily="2" charset="0"/>
                  <a:ea typeface="Roboto" panose="02000000000000000000" pitchFamily="2" charset="0"/>
                </a:rPr>
                <a:t>báo</a:t>
              </a:r>
              <a:r>
                <a:rPr lang="en-GB" dirty="0">
                  <a:solidFill>
                    <a:schemeClr val="bg2">
                      <a:lumMod val="50000"/>
                    </a:schemeClr>
                  </a:solidFill>
                  <a:latin typeface="Roboto" panose="02000000000000000000" pitchFamily="2" charset="0"/>
                  <a:ea typeface="Roboto" panose="02000000000000000000" pitchFamily="2" charset="0"/>
                </a:rPr>
                <a:t> </a:t>
              </a:r>
              <a:r>
                <a:rPr lang="en-GB" dirty="0" err="1">
                  <a:solidFill>
                    <a:schemeClr val="bg2">
                      <a:lumMod val="50000"/>
                    </a:schemeClr>
                  </a:solidFill>
                  <a:latin typeface="Roboto" panose="02000000000000000000" pitchFamily="2" charset="0"/>
                  <a:ea typeface="Roboto" panose="02000000000000000000" pitchFamily="2" charset="0"/>
                </a:rPr>
                <a:t>cáo</a:t>
              </a:r>
              <a:r>
                <a:rPr lang="en-GB" dirty="0">
                  <a:solidFill>
                    <a:schemeClr val="bg2">
                      <a:lumMod val="50000"/>
                    </a:schemeClr>
                  </a:solidFill>
                  <a:latin typeface="Roboto" panose="02000000000000000000" pitchFamily="2" charset="0"/>
                  <a:ea typeface="Roboto" panose="02000000000000000000" pitchFamily="2" charset="0"/>
                </a:rPr>
                <a:t> m</a:t>
              </a:r>
              <a:r>
                <a:rPr lang="en-US" dirty="0" err="1">
                  <a:solidFill>
                    <a:schemeClr val="bg2">
                      <a:lumMod val="50000"/>
                    </a:schemeClr>
                  </a:solidFill>
                  <a:latin typeface="Roboto" panose="02000000000000000000" pitchFamily="2" charset="0"/>
                  <a:ea typeface="Roboto" panose="02000000000000000000" pitchFamily="2" charset="0"/>
                </a:rPr>
                <a:t>ức</a:t>
              </a:r>
              <a:r>
                <a:rPr lang="en-US" dirty="0">
                  <a:solidFill>
                    <a:schemeClr val="bg2">
                      <a:lumMod val="50000"/>
                    </a:schemeClr>
                  </a:solidFill>
                  <a:latin typeface="Roboto" panose="02000000000000000000" pitchFamily="2" charset="0"/>
                  <a:ea typeface="Roboto" panose="02000000000000000000" pitchFamily="2" charset="0"/>
                </a:rPr>
                <a:t> </a:t>
              </a:r>
              <a:r>
                <a:rPr lang="en-US" dirty="0" err="1">
                  <a:solidFill>
                    <a:schemeClr val="bg2">
                      <a:lumMod val="50000"/>
                    </a:schemeClr>
                  </a:solidFill>
                  <a:latin typeface="Roboto" panose="02000000000000000000" pitchFamily="2" charset="0"/>
                  <a:ea typeface="Roboto" panose="02000000000000000000" pitchFamily="2" charset="0"/>
                </a:rPr>
                <a:t>độ</a:t>
              </a:r>
              <a:r>
                <a:rPr lang="en-US" dirty="0">
                  <a:solidFill>
                    <a:schemeClr val="bg2">
                      <a:lumMod val="50000"/>
                    </a:schemeClr>
                  </a:solidFill>
                  <a:latin typeface="Roboto" panose="02000000000000000000" pitchFamily="2" charset="0"/>
                  <a:ea typeface="Roboto" panose="02000000000000000000" pitchFamily="2" charset="0"/>
                </a:rPr>
                <a:t> </a:t>
              </a:r>
              <a:r>
                <a:rPr lang="en-US" dirty="0" err="1">
                  <a:solidFill>
                    <a:schemeClr val="bg2">
                      <a:lumMod val="50000"/>
                    </a:schemeClr>
                  </a:solidFill>
                  <a:latin typeface="Roboto" panose="02000000000000000000" pitchFamily="2" charset="0"/>
                  <a:ea typeface="Roboto" panose="02000000000000000000" pitchFamily="2" charset="0"/>
                </a:rPr>
                <a:t>bao</a:t>
              </a:r>
              <a:r>
                <a:rPr lang="en-US" dirty="0">
                  <a:solidFill>
                    <a:schemeClr val="bg2">
                      <a:lumMod val="50000"/>
                    </a:schemeClr>
                  </a:solidFill>
                  <a:latin typeface="Roboto" panose="02000000000000000000" pitchFamily="2" charset="0"/>
                  <a:ea typeface="Roboto" panose="02000000000000000000" pitchFamily="2" charset="0"/>
                </a:rPr>
                <a:t> </a:t>
              </a:r>
              <a:r>
                <a:rPr lang="en-US" dirty="0" err="1">
                  <a:solidFill>
                    <a:schemeClr val="bg2">
                      <a:lumMod val="50000"/>
                    </a:schemeClr>
                  </a:solidFill>
                  <a:latin typeface="Roboto" panose="02000000000000000000" pitchFamily="2" charset="0"/>
                  <a:ea typeface="Roboto" panose="02000000000000000000" pitchFamily="2" charset="0"/>
                </a:rPr>
                <a:t>phủ</a:t>
              </a:r>
              <a:r>
                <a:rPr lang="en-US" dirty="0">
                  <a:solidFill>
                    <a:schemeClr val="bg2">
                      <a:lumMod val="50000"/>
                    </a:schemeClr>
                  </a:solidFill>
                  <a:latin typeface="Roboto" panose="02000000000000000000" pitchFamily="2" charset="0"/>
                  <a:ea typeface="Roboto" panose="02000000000000000000" pitchFamily="2" charset="0"/>
                </a:rPr>
                <a:t> </a:t>
              </a:r>
              <a:r>
                <a:rPr lang="en-US" dirty="0" err="1">
                  <a:solidFill>
                    <a:schemeClr val="bg2">
                      <a:lumMod val="50000"/>
                    </a:schemeClr>
                  </a:solidFill>
                  <a:latin typeface="Roboto" panose="02000000000000000000" pitchFamily="2" charset="0"/>
                  <a:ea typeface="Roboto" panose="02000000000000000000" pitchFamily="2" charset="0"/>
                </a:rPr>
                <a:t>mã</a:t>
              </a:r>
              <a:r>
                <a:rPr lang="en-US" dirty="0">
                  <a:solidFill>
                    <a:schemeClr val="bg2">
                      <a:lumMod val="50000"/>
                    </a:schemeClr>
                  </a:solidFill>
                  <a:latin typeface="Roboto" panose="02000000000000000000" pitchFamily="2" charset="0"/>
                  <a:ea typeface="Roboto" panose="02000000000000000000" pitchFamily="2" charset="0"/>
                </a:rPr>
                <a:t> </a:t>
              </a:r>
              <a:r>
                <a:rPr lang="en-US" dirty="0" err="1">
                  <a:solidFill>
                    <a:schemeClr val="bg2">
                      <a:lumMod val="50000"/>
                    </a:schemeClr>
                  </a:solidFill>
                  <a:latin typeface="Roboto" panose="02000000000000000000" pitchFamily="2" charset="0"/>
                  <a:ea typeface="Roboto" panose="02000000000000000000" pitchFamily="2" charset="0"/>
                </a:rPr>
                <a:t>nguồn</a:t>
              </a:r>
              <a:r>
                <a:rPr lang="en-US" dirty="0">
                  <a:solidFill>
                    <a:schemeClr val="bg2">
                      <a:lumMod val="50000"/>
                    </a:schemeClr>
                  </a:solidFill>
                  <a:latin typeface="Roboto" panose="02000000000000000000" pitchFamily="2" charset="0"/>
                  <a:ea typeface="Roboto" panose="02000000000000000000" pitchFamily="2" charset="0"/>
                </a:rPr>
                <a:t> </a:t>
              </a:r>
              <a:r>
                <a:rPr lang="en-US" i="1" dirty="0">
                  <a:solidFill>
                    <a:schemeClr val="bg2">
                      <a:lumMod val="50000"/>
                    </a:schemeClr>
                  </a:solidFill>
                  <a:latin typeface="Roboto" panose="02000000000000000000" pitchFamily="2" charset="0"/>
                  <a:ea typeface="Roboto" panose="02000000000000000000" pitchFamily="2" charset="0"/>
                </a:rPr>
                <a:t>(code coverage)</a:t>
              </a:r>
              <a:endParaRPr lang="en-GB" i="1" dirty="0">
                <a:solidFill>
                  <a:schemeClr val="bg2">
                    <a:lumMod val="50000"/>
                  </a:schemeClr>
                </a:solidFill>
                <a:latin typeface="Roboto" panose="02000000000000000000" pitchFamily="2" charset="0"/>
                <a:ea typeface="Roboto" panose="02000000000000000000" pitchFamily="2" charset="0"/>
              </a:endParaRPr>
            </a:p>
          </p:txBody>
        </p:sp>
        <p:cxnSp>
          <p:nvCxnSpPr>
            <p:cNvPr id="42" name="Straight Connector 41"/>
            <p:cNvCxnSpPr/>
            <p:nvPr/>
          </p:nvCxnSpPr>
          <p:spPr>
            <a:xfrm>
              <a:off x="1231900" y="2528294"/>
              <a:ext cx="9664700" cy="22225"/>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12192000" y="6680314"/>
            <a:ext cx="10414000" cy="840470"/>
            <a:chOff x="939800" y="1790700"/>
            <a:chExt cx="10414000" cy="840470"/>
          </a:xfrm>
        </p:grpSpPr>
        <p:sp>
          <p:nvSpPr>
            <p:cNvPr id="44" name="TextBox 43"/>
            <p:cNvSpPr txBox="1"/>
            <p:nvPr/>
          </p:nvSpPr>
          <p:spPr>
            <a:xfrm>
              <a:off x="939800" y="1790700"/>
              <a:ext cx="10414000" cy="707886"/>
            </a:xfrm>
            <a:prstGeom prst="rect">
              <a:avLst/>
            </a:prstGeom>
            <a:noFill/>
          </p:spPr>
          <p:txBody>
            <a:bodyPr wrap="square" rtlCol="0">
              <a:spAutoFit/>
            </a:bodyPr>
            <a:lstStyle/>
            <a:p>
              <a:r>
                <a:rPr lang="en-GB" sz="2000" dirty="0">
                  <a:latin typeface="Roboto" panose="02000000000000000000" pitchFamily="2" charset="0"/>
                  <a:ea typeface="Roboto" panose="02000000000000000000" pitchFamily="2" charset="0"/>
                </a:rPr>
                <a:t>Semantic-release</a:t>
              </a:r>
            </a:p>
            <a:p>
              <a:r>
                <a:rPr lang="en-GB" sz="2000" dirty="0" err="1">
                  <a:solidFill>
                    <a:schemeClr val="bg2">
                      <a:lumMod val="50000"/>
                    </a:schemeClr>
                  </a:solidFill>
                  <a:latin typeface="Roboto" panose="02000000000000000000" pitchFamily="2" charset="0"/>
                  <a:ea typeface="Roboto" panose="02000000000000000000" pitchFamily="2" charset="0"/>
                </a:rPr>
                <a:t>Triển</a:t>
              </a:r>
              <a:r>
                <a:rPr lang="en-GB" sz="2000" dirty="0">
                  <a:solidFill>
                    <a:schemeClr val="bg2">
                      <a:lumMod val="50000"/>
                    </a:schemeClr>
                  </a:solidFill>
                  <a:latin typeface="Roboto" panose="02000000000000000000" pitchFamily="2" charset="0"/>
                  <a:ea typeface="Roboto" panose="02000000000000000000" pitchFamily="2" charset="0"/>
                </a:rPr>
                <a:t> </a:t>
              </a:r>
              <a:r>
                <a:rPr lang="en-GB" sz="2000" dirty="0" err="1">
                  <a:solidFill>
                    <a:schemeClr val="bg2">
                      <a:lumMod val="50000"/>
                    </a:schemeClr>
                  </a:solidFill>
                  <a:latin typeface="Roboto" panose="02000000000000000000" pitchFamily="2" charset="0"/>
                  <a:ea typeface="Roboto" panose="02000000000000000000" pitchFamily="2" charset="0"/>
                </a:rPr>
                <a:t>khai</a:t>
              </a:r>
              <a:r>
                <a:rPr lang="en-GB" sz="2000" dirty="0">
                  <a:solidFill>
                    <a:schemeClr val="bg2">
                      <a:lumMod val="50000"/>
                    </a:schemeClr>
                  </a:solidFill>
                  <a:latin typeface="Roboto" panose="02000000000000000000" pitchFamily="2" charset="0"/>
                  <a:ea typeface="Roboto" panose="02000000000000000000" pitchFamily="2" charset="0"/>
                </a:rPr>
                <a:t> </a:t>
              </a:r>
              <a:r>
                <a:rPr lang="en-GB" sz="2000" dirty="0" err="1">
                  <a:solidFill>
                    <a:schemeClr val="bg2">
                      <a:lumMod val="50000"/>
                    </a:schemeClr>
                  </a:solidFill>
                  <a:latin typeface="Roboto" panose="02000000000000000000" pitchFamily="2" charset="0"/>
                  <a:ea typeface="Roboto" panose="02000000000000000000" pitchFamily="2" charset="0"/>
                </a:rPr>
                <a:t>th</a:t>
              </a:r>
              <a:r>
                <a:rPr lang="vi-VN" sz="2000" dirty="0">
                  <a:solidFill>
                    <a:schemeClr val="bg2">
                      <a:lumMod val="50000"/>
                    </a:schemeClr>
                  </a:solidFill>
                  <a:latin typeface="Roboto" panose="02000000000000000000" pitchFamily="2" charset="0"/>
                  <a:ea typeface="Roboto" panose="02000000000000000000" pitchFamily="2" charset="0"/>
                </a:rPr>
                <a:t>ư</a:t>
              </a:r>
              <a:r>
                <a:rPr lang="en-US" sz="2000" dirty="0">
                  <a:solidFill>
                    <a:schemeClr val="bg2">
                      <a:lumMod val="50000"/>
                    </a:schemeClr>
                  </a:solidFill>
                  <a:latin typeface="Roboto" panose="02000000000000000000" pitchFamily="2" charset="0"/>
                  <a:ea typeface="Roboto" panose="02000000000000000000" pitchFamily="2" charset="0"/>
                </a:rPr>
                <a:t> </a:t>
              </a:r>
              <a:r>
                <a:rPr lang="en-US" sz="2000" dirty="0" err="1">
                  <a:solidFill>
                    <a:schemeClr val="bg2">
                      <a:lumMod val="50000"/>
                    </a:schemeClr>
                  </a:solidFill>
                  <a:latin typeface="Roboto" panose="02000000000000000000" pitchFamily="2" charset="0"/>
                  <a:ea typeface="Roboto" panose="02000000000000000000" pitchFamily="2" charset="0"/>
                </a:rPr>
                <a:t>viện</a:t>
              </a:r>
              <a:r>
                <a:rPr lang="en-US" sz="2000" dirty="0">
                  <a:solidFill>
                    <a:schemeClr val="bg2">
                      <a:lumMod val="50000"/>
                    </a:schemeClr>
                  </a:solidFill>
                  <a:latin typeface="Roboto" panose="02000000000000000000" pitchFamily="2" charset="0"/>
                  <a:ea typeface="Roboto" panose="02000000000000000000" pitchFamily="2" charset="0"/>
                </a:rPr>
                <a:t> </a:t>
              </a:r>
              <a:r>
                <a:rPr lang="en-US" sz="2000" dirty="0" err="1">
                  <a:solidFill>
                    <a:schemeClr val="bg2">
                      <a:lumMod val="50000"/>
                    </a:schemeClr>
                  </a:solidFill>
                  <a:latin typeface="Roboto" panose="02000000000000000000" pitchFamily="2" charset="0"/>
                  <a:ea typeface="Roboto" panose="02000000000000000000" pitchFamily="2" charset="0"/>
                </a:rPr>
                <a:t>tự</a:t>
              </a:r>
              <a:r>
                <a:rPr lang="en-US" sz="2000" dirty="0">
                  <a:solidFill>
                    <a:schemeClr val="bg2">
                      <a:lumMod val="50000"/>
                    </a:schemeClr>
                  </a:solidFill>
                  <a:latin typeface="Roboto" panose="02000000000000000000" pitchFamily="2" charset="0"/>
                  <a:ea typeface="Roboto" panose="02000000000000000000" pitchFamily="2" charset="0"/>
                </a:rPr>
                <a:t> </a:t>
              </a:r>
              <a:r>
                <a:rPr lang="en-US" sz="2000" dirty="0" err="1">
                  <a:solidFill>
                    <a:schemeClr val="bg2">
                      <a:lumMod val="50000"/>
                    </a:schemeClr>
                  </a:solidFill>
                  <a:latin typeface="Roboto" panose="02000000000000000000" pitchFamily="2" charset="0"/>
                  <a:ea typeface="Roboto" panose="02000000000000000000" pitchFamily="2" charset="0"/>
                </a:rPr>
                <a:t>động</a:t>
              </a:r>
              <a:r>
                <a:rPr lang="en-US" sz="2000" dirty="0">
                  <a:solidFill>
                    <a:schemeClr val="bg2">
                      <a:lumMod val="50000"/>
                    </a:schemeClr>
                  </a:solidFill>
                  <a:latin typeface="Roboto" panose="02000000000000000000" pitchFamily="2" charset="0"/>
                  <a:ea typeface="Roboto" panose="02000000000000000000" pitchFamily="2" charset="0"/>
                </a:rPr>
                <a:t> </a:t>
              </a:r>
              <a:r>
                <a:rPr lang="en-US" sz="2000" dirty="0" err="1">
                  <a:solidFill>
                    <a:schemeClr val="bg2">
                      <a:lumMod val="50000"/>
                    </a:schemeClr>
                  </a:solidFill>
                  <a:latin typeface="Roboto" panose="02000000000000000000" pitchFamily="2" charset="0"/>
                  <a:ea typeface="Roboto" panose="02000000000000000000" pitchFamily="2" charset="0"/>
                </a:rPr>
                <a:t>khi</a:t>
              </a:r>
              <a:r>
                <a:rPr lang="en-US" sz="2000" dirty="0">
                  <a:solidFill>
                    <a:schemeClr val="bg2">
                      <a:lumMod val="50000"/>
                    </a:schemeClr>
                  </a:solidFill>
                  <a:latin typeface="Roboto" panose="02000000000000000000" pitchFamily="2" charset="0"/>
                  <a:ea typeface="Roboto" panose="02000000000000000000" pitchFamily="2" charset="0"/>
                </a:rPr>
                <a:t> </a:t>
              </a:r>
              <a:r>
                <a:rPr lang="en-US" sz="2000" dirty="0" err="1">
                  <a:solidFill>
                    <a:schemeClr val="bg2">
                      <a:lumMod val="50000"/>
                    </a:schemeClr>
                  </a:solidFill>
                  <a:latin typeface="Roboto" panose="02000000000000000000" pitchFamily="2" charset="0"/>
                  <a:ea typeface="Roboto" panose="02000000000000000000" pitchFamily="2" charset="0"/>
                </a:rPr>
                <a:t>có</a:t>
              </a:r>
              <a:r>
                <a:rPr lang="en-US" sz="2000" dirty="0">
                  <a:solidFill>
                    <a:schemeClr val="bg2">
                      <a:lumMod val="50000"/>
                    </a:schemeClr>
                  </a:solidFill>
                  <a:latin typeface="Roboto" panose="02000000000000000000" pitchFamily="2" charset="0"/>
                  <a:ea typeface="Roboto" panose="02000000000000000000" pitchFamily="2" charset="0"/>
                </a:rPr>
                <a:t> </a:t>
              </a:r>
              <a:r>
                <a:rPr lang="en-US" sz="2000" dirty="0" err="1">
                  <a:solidFill>
                    <a:schemeClr val="bg2">
                      <a:lumMod val="50000"/>
                    </a:schemeClr>
                  </a:solidFill>
                  <a:latin typeface="Roboto" panose="02000000000000000000" pitchFamily="2" charset="0"/>
                  <a:ea typeface="Roboto" panose="02000000000000000000" pitchFamily="2" charset="0"/>
                </a:rPr>
                <a:t>cập</a:t>
              </a:r>
              <a:r>
                <a:rPr lang="en-US" sz="2000" dirty="0">
                  <a:solidFill>
                    <a:schemeClr val="bg2">
                      <a:lumMod val="50000"/>
                    </a:schemeClr>
                  </a:solidFill>
                  <a:latin typeface="Roboto" panose="02000000000000000000" pitchFamily="2" charset="0"/>
                  <a:ea typeface="Roboto" panose="02000000000000000000" pitchFamily="2" charset="0"/>
                </a:rPr>
                <a:t> </a:t>
              </a:r>
              <a:r>
                <a:rPr lang="en-US" sz="2000" dirty="0" err="1">
                  <a:solidFill>
                    <a:schemeClr val="bg2">
                      <a:lumMod val="50000"/>
                    </a:schemeClr>
                  </a:solidFill>
                  <a:latin typeface="Roboto" panose="02000000000000000000" pitchFamily="2" charset="0"/>
                  <a:ea typeface="Roboto" panose="02000000000000000000" pitchFamily="2" charset="0"/>
                </a:rPr>
                <a:t>nhật</a:t>
              </a:r>
              <a:r>
                <a:rPr lang="en-US" sz="2000" dirty="0">
                  <a:solidFill>
                    <a:schemeClr val="bg2">
                      <a:lumMod val="50000"/>
                    </a:schemeClr>
                  </a:solidFill>
                  <a:latin typeface="Roboto" panose="02000000000000000000" pitchFamily="2" charset="0"/>
                  <a:ea typeface="Roboto" panose="02000000000000000000" pitchFamily="2" charset="0"/>
                </a:rPr>
                <a:t> </a:t>
              </a:r>
              <a:r>
                <a:rPr lang="en-US" sz="2000" dirty="0" err="1">
                  <a:solidFill>
                    <a:schemeClr val="bg2">
                      <a:lumMod val="50000"/>
                    </a:schemeClr>
                  </a:solidFill>
                  <a:latin typeface="Roboto" panose="02000000000000000000" pitchFamily="2" charset="0"/>
                  <a:ea typeface="Roboto" panose="02000000000000000000" pitchFamily="2" charset="0"/>
                </a:rPr>
                <a:t>trong</a:t>
              </a:r>
              <a:r>
                <a:rPr lang="en-US" sz="2000" dirty="0">
                  <a:solidFill>
                    <a:schemeClr val="bg2">
                      <a:lumMod val="50000"/>
                    </a:schemeClr>
                  </a:solidFill>
                  <a:latin typeface="Roboto" panose="02000000000000000000" pitchFamily="2" charset="0"/>
                  <a:ea typeface="Roboto" panose="02000000000000000000" pitchFamily="2" charset="0"/>
                </a:rPr>
                <a:t> </a:t>
              </a:r>
              <a:r>
                <a:rPr lang="en-US" sz="2000" dirty="0" err="1">
                  <a:solidFill>
                    <a:schemeClr val="bg2">
                      <a:lumMod val="50000"/>
                    </a:schemeClr>
                  </a:solidFill>
                  <a:latin typeface="Roboto" panose="02000000000000000000" pitchFamily="2" charset="0"/>
                  <a:ea typeface="Roboto" panose="02000000000000000000" pitchFamily="2" charset="0"/>
                </a:rPr>
                <a:t>mã</a:t>
              </a:r>
              <a:r>
                <a:rPr lang="en-US" sz="2000" dirty="0">
                  <a:solidFill>
                    <a:schemeClr val="bg2">
                      <a:lumMod val="50000"/>
                    </a:schemeClr>
                  </a:solidFill>
                  <a:latin typeface="Roboto" panose="02000000000000000000" pitchFamily="2" charset="0"/>
                  <a:ea typeface="Roboto" panose="02000000000000000000" pitchFamily="2" charset="0"/>
                </a:rPr>
                <a:t> </a:t>
              </a:r>
              <a:r>
                <a:rPr lang="en-US" sz="2000" dirty="0" err="1">
                  <a:solidFill>
                    <a:schemeClr val="bg2">
                      <a:lumMod val="50000"/>
                    </a:schemeClr>
                  </a:solidFill>
                  <a:latin typeface="Roboto" panose="02000000000000000000" pitchFamily="2" charset="0"/>
                  <a:ea typeface="Roboto" panose="02000000000000000000" pitchFamily="2" charset="0"/>
                </a:rPr>
                <a:t>nguồn</a:t>
              </a:r>
              <a:endParaRPr lang="en-GB" sz="2000" dirty="0">
                <a:solidFill>
                  <a:schemeClr val="bg2">
                    <a:lumMod val="50000"/>
                  </a:schemeClr>
                </a:solidFill>
                <a:latin typeface="Roboto" panose="02000000000000000000" pitchFamily="2" charset="0"/>
                <a:ea typeface="Roboto" panose="02000000000000000000" pitchFamily="2" charset="0"/>
              </a:endParaRPr>
            </a:p>
          </p:txBody>
        </p:sp>
        <p:cxnSp>
          <p:nvCxnSpPr>
            <p:cNvPr id="45" name="Straight Connector 44"/>
            <p:cNvCxnSpPr/>
            <p:nvPr/>
          </p:nvCxnSpPr>
          <p:spPr>
            <a:xfrm>
              <a:off x="1231900" y="2608945"/>
              <a:ext cx="9664700" cy="22225"/>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66" name="Group 65"/>
          <p:cNvGrpSpPr/>
          <p:nvPr/>
        </p:nvGrpSpPr>
        <p:grpSpPr>
          <a:xfrm>
            <a:off x="12192000" y="5746333"/>
            <a:ext cx="10414000" cy="699333"/>
            <a:chOff x="939800" y="1790700"/>
            <a:chExt cx="10414000" cy="699333"/>
          </a:xfrm>
        </p:grpSpPr>
        <p:sp>
          <p:nvSpPr>
            <p:cNvPr id="67" name="TextBox 66"/>
            <p:cNvSpPr txBox="1"/>
            <p:nvPr/>
          </p:nvSpPr>
          <p:spPr>
            <a:xfrm>
              <a:off x="939800" y="1790700"/>
              <a:ext cx="10414000" cy="677108"/>
            </a:xfrm>
            <a:prstGeom prst="rect">
              <a:avLst/>
            </a:prstGeom>
            <a:noFill/>
          </p:spPr>
          <p:txBody>
            <a:bodyPr wrap="square" rtlCol="0">
              <a:spAutoFit/>
            </a:bodyPr>
            <a:lstStyle/>
            <a:p>
              <a:r>
                <a:rPr lang="en-GB" sz="2000" dirty="0">
                  <a:latin typeface="Roboto" panose="02000000000000000000" pitchFamily="2" charset="0"/>
                  <a:ea typeface="Roboto" panose="02000000000000000000" pitchFamily="2" charset="0"/>
                </a:rPr>
                <a:t>Codecov.io</a:t>
              </a:r>
            </a:p>
            <a:p>
              <a:r>
                <a:rPr lang="en-US" dirty="0" err="1">
                  <a:solidFill>
                    <a:schemeClr val="bg2">
                      <a:lumMod val="50000"/>
                    </a:schemeClr>
                  </a:solidFill>
                  <a:latin typeface="Roboto" panose="02000000000000000000" pitchFamily="2" charset="0"/>
                  <a:ea typeface="Roboto" panose="02000000000000000000" pitchFamily="2" charset="0"/>
                </a:rPr>
                <a:t>Công</a:t>
              </a:r>
              <a:r>
                <a:rPr lang="en-US" dirty="0">
                  <a:solidFill>
                    <a:schemeClr val="bg2">
                      <a:lumMod val="50000"/>
                    </a:schemeClr>
                  </a:solidFill>
                  <a:latin typeface="Roboto" panose="02000000000000000000" pitchFamily="2" charset="0"/>
                  <a:ea typeface="Roboto" panose="02000000000000000000" pitchFamily="2" charset="0"/>
                </a:rPr>
                <a:t> </a:t>
              </a:r>
              <a:r>
                <a:rPr lang="en-US" dirty="0" err="1">
                  <a:solidFill>
                    <a:schemeClr val="bg2">
                      <a:lumMod val="50000"/>
                    </a:schemeClr>
                  </a:solidFill>
                  <a:latin typeface="Roboto" panose="02000000000000000000" pitchFamily="2" charset="0"/>
                  <a:ea typeface="Roboto" panose="02000000000000000000" pitchFamily="2" charset="0"/>
                </a:rPr>
                <a:t>cụ</a:t>
              </a:r>
              <a:r>
                <a:rPr lang="en-US" dirty="0">
                  <a:solidFill>
                    <a:schemeClr val="bg2">
                      <a:lumMod val="50000"/>
                    </a:schemeClr>
                  </a:solidFill>
                  <a:latin typeface="Roboto" panose="02000000000000000000" pitchFamily="2" charset="0"/>
                  <a:ea typeface="Roboto" panose="02000000000000000000" pitchFamily="2" charset="0"/>
                </a:rPr>
                <a:t> </a:t>
              </a:r>
              <a:r>
                <a:rPr lang="en-US" dirty="0" err="1">
                  <a:solidFill>
                    <a:schemeClr val="bg2">
                      <a:lumMod val="50000"/>
                    </a:schemeClr>
                  </a:solidFill>
                  <a:latin typeface="Roboto" panose="02000000000000000000" pitchFamily="2" charset="0"/>
                  <a:ea typeface="Roboto" panose="02000000000000000000" pitchFamily="2" charset="0"/>
                </a:rPr>
                <a:t>cập</a:t>
              </a:r>
              <a:r>
                <a:rPr lang="en-US" dirty="0">
                  <a:solidFill>
                    <a:schemeClr val="bg2">
                      <a:lumMod val="50000"/>
                    </a:schemeClr>
                  </a:solidFill>
                  <a:latin typeface="Roboto" panose="02000000000000000000" pitchFamily="2" charset="0"/>
                  <a:ea typeface="Roboto" panose="02000000000000000000" pitchFamily="2" charset="0"/>
                </a:rPr>
                <a:t> </a:t>
              </a:r>
              <a:r>
                <a:rPr lang="en-US" dirty="0" err="1">
                  <a:solidFill>
                    <a:schemeClr val="bg2">
                      <a:lumMod val="50000"/>
                    </a:schemeClr>
                  </a:solidFill>
                  <a:latin typeface="Roboto" panose="02000000000000000000" pitchFamily="2" charset="0"/>
                  <a:ea typeface="Roboto" panose="02000000000000000000" pitchFamily="2" charset="0"/>
                </a:rPr>
                <a:t>nhật</a:t>
              </a:r>
              <a:r>
                <a:rPr lang="en-US" dirty="0">
                  <a:solidFill>
                    <a:schemeClr val="bg2">
                      <a:lumMod val="50000"/>
                    </a:schemeClr>
                  </a:solidFill>
                  <a:latin typeface="Roboto" panose="02000000000000000000" pitchFamily="2" charset="0"/>
                  <a:ea typeface="Roboto" panose="02000000000000000000" pitchFamily="2" charset="0"/>
                </a:rPr>
                <a:t> </a:t>
              </a:r>
              <a:r>
                <a:rPr lang="en-US" i="1" dirty="0">
                  <a:solidFill>
                    <a:schemeClr val="bg2">
                      <a:lumMod val="50000"/>
                    </a:schemeClr>
                  </a:solidFill>
                  <a:latin typeface="Roboto" panose="02000000000000000000" pitchFamily="2" charset="0"/>
                  <a:ea typeface="Roboto" panose="02000000000000000000" pitchFamily="2" charset="0"/>
                </a:rPr>
                <a:t>code coverage </a:t>
              </a:r>
              <a:r>
                <a:rPr lang="en-US" dirty="0" err="1">
                  <a:solidFill>
                    <a:schemeClr val="bg2">
                      <a:lumMod val="50000"/>
                    </a:schemeClr>
                  </a:solidFill>
                  <a:latin typeface="Roboto" panose="02000000000000000000" pitchFamily="2" charset="0"/>
                  <a:ea typeface="Roboto" panose="02000000000000000000" pitchFamily="2" charset="0"/>
                </a:rPr>
                <a:t>trực</a:t>
              </a:r>
              <a:r>
                <a:rPr lang="en-US" dirty="0">
                  <a:solidFill>
                    <a:schemeClr val="bg2">
                      <a:lumMod val="50000"/>
                    </a:schemeClr>
                  </a:solidFill>
                  <a:latin typeface="Roboto" panose="02000000000000000000" pitchFamily="2" charset="0"/>
                  <a:ea typeface="Roboto" panose="02000000000000000000" pitchFamily="2" charset="0"/>
                </a:rPr>
                <a:t> </a:t>
              </a:r>
              <a:r>
                <a:rPr lang="en-US" dirty="0" err="1">
                  <a:solidFill>
                    <a:schemeClr val="bg2">
                      <a:lumMod val="50000"/>
                    </a:schemeClr>
                  </a:solidFill>
                  <a:latin typeface="Roboto" panose="02000000000000000000" pitchFamily="2" charset="0"/>
                  <a:ea typeface="Roboto" panose="02000000000000000000" pitchFamily="2" charset="0"/>
                </a:rPr>
                <a:t>tuyến</a:t>
              </a:r>
              <a:r>
                <a:rPr lang="en-US" dirty="0">
                  <a:solidFill>
                    <a:schemeClr val="bg2">
                      <a:lumMod val="50000"/>
                    </a:schemeClr>
                  </a:solidFill>
                  <a:latin typeface="Roboto" panose="02000000000000000000" pitchFamily="2" charset="0"/>
                  <a:ea typeface="Roboto" panose="02000000000000000000" pitchFamily="2" charset="0"/>
                </a:rPr>
                <a:t> qua </a:t>
              </a:r>
              <a:r>
                <a:rPr lang="en-US" dirty="0" err="1">
                  <a:solidFill>
                    <a:schemeClr val="bg2">
                      <a:lumMod val="50000"/>
                    </a:schemeClr>
                  </a:solidFill>
                  <a:latin typeface="Roboto" panose="02000000000000000000" pitchFamily="2" charset="0"/>
                  <a:ea typeface="Roboto" panose="02000000000000000000" pitchFamily="2" charset="0"/>
                </a:rPr>
                <a:t>các</a:t>
              </a:r>
              <a:r>
                <a:rPr lang="en-US" dirty="0">
                  <a:solidFill>
                    <a:schemeClr val="bg2">
                      <a:lumMod val="50000"/>
                    </a:schemeClr>
                  </a:solidFill>
                  <a:latin typeface="Roboto" panose="02000000000000000000" pitchFamily="2" charset="0"/>
                  <a:ea typeface="Roboto" panose="02000000000000000000" pitchFamily="2" charset="0"/>
                </a:rPr>
                <a:t> </a:t>
              </a:r>
              <a:r>
                <a:rPr lang="en-US" dirty="0" err="1">
                  <a:solidFill>
                    <a:schemeClr val="bg2">
                      <a:lumMod val="50000"/>
                    </a:schemeClr>
                  </a:solidFill>
                  <a:latin typeface="Roboto" panose="02000000000000000000" pitchFamily="2" charset="0"/>
                  <a:ea typeface="Roboto" panose="02000000000000000000" pitchFamily="2" charset="0"/>
                </a:rPr>
                <a:t>kênh</a:t>
              </a:r>
              <a:r>
                <a:rPr lang="en-US" dirty="0">
                  <a:solidFill>
                    <a:schemeClr val="bg2">
                      <a:lumMod val="50000"/>
                    </a:schemeClr>
                  </a:solidFill>
                  <a:latin typeface="Roboto" panose="02000000000000000000" pitchFamily="2" charset="0"/>
                  <a:ea typeface="Roboto" panose="02000000000000000000" pitchFamily="2" charset="0"/>
                </a:rPr>
                <a:t> GitHub, </a:t>
              </a:r>
              <a:r>
                <a:rPr lang="en-US" dirty="0" err="1">
                  <a:solidFill>
                    <a:schemeClr val="bg2">
                      <a:lumMod val="50000"/>
                    </a:schemeClr>
                  </a:solidFill>
                  <a:latin typeface="Roboto" panose="02000000000000000000" pitchFamily="2" charset="0"/>
                  <a:ea typeface="Roboto" panose="02000000000000000000" pitchFamily="2" charset="0"/>
                </a:rPr>
                <a:t>GitLab</a:t>
              </a:r>
              <a:endParaRPr lang="en-GB" i="1" dirty="0">
                <a:solidFill>
                  <a:schemeClr val="bg2">
                    <a:lumMod val="50000"/>
                  </a:schemeClr>
                </a:solidFill>
                <a:latin typeface="Roboto" panose="02000000000000000000" pitchFamily="2" charset="0"/>
                <a:ea typeface="Roboto" panose="02000000000000000000" pitchFamily="2" charset="0"/>
              </a:endParaRPr>
            </a:p>
          </p:txBody>
        </p:sp>
        <p:cxnSp>
          <p:nvCxnSpPr>
            <p:cNvPr id="68" name="Straight Connector 67"/>
            <p:cNvCxnSpPr/>
            <p:nvPr/>
          </p:nvCxnSpPr>
          <p:spPr>
            <a:xfrm>
              <a:off x="1231900" y="2467808"/>
              <a:ext cx="9664700" cy="22225"/>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12192000" y="3700368"/>
            <a:ext cx="10414000" cy="746036"/>
            <a:chOff x="939800" y="1790700"/>
            <a:chExt cx="10414000" cy="746036"/>
          </a:xfrm>
        </p:grpSpPr>
        <p:sp>
          <p:nvSpPr>
            <p:cNvPr id="47" name="TextBox 46"/>
            <p:cNvSpPr txBox="1"/>
            <p:nvPr/>
          </p:nvSpPr>
          <p:spPr>
            <a:xfrm>
              <a:off x="939800" y="1790700"/>
              <a:ext cx="10414000" cy="677108"/>
            </a:xfrm>
            <a:prstGeom prst="rect">
              <a:avLst/>
            </a:prstGeom>
            <a:noFill/>
          </p:spPr>
          <p:txBody>
            <a:bodyPr wrap="square" rtlCol="0">
              <a:spAutoFit/>
            </a:bodyPr>
            <a:lstStyle/>
            <a:p>
              <a:r>
                <a:rPr lang="en-GB" sz="2000" dirty="0" err="1">
                  <a:latin typeface="Roboto" panose="02000000000000000000" pitchFamily="2" charset="0"/>
                  <a:ea typeface="Roboto" panose="02000000000000000000" pitchFamily="2" charset="0"/>
                </a:rPr>
                <a:t>PhantomJS</a:t>
              </a:r>
              <a:endParaRPr lang="en-GB" sz="2000" dirty="0">
                <a:latin typeface="Roboto" panose="02000000000000000000" pitchFamily="2" charset="0"/>
                <a:ea typeface="Roboto" panose="02000000000000000000" pitchFamily="2" charset="0"/>
              </a:endParaRPr>
            </a:p>
            <a:p>
              <a:r>
                <a:rPr lang="en-US" dirty="0" err="1">
                  <a:solidFill>
                    <a:schemeClr val="tx1">
                      <a:lumMod val="50000"/>
                      <a:lumOff val="50000"/>
                    </a:schemeClr>
                  </a:solidFill>
                  <a:latin typeface="Roboto" panose="02000000000000000000" pitchFamily="2" charset="0"/>
                  <a:ea typeface="Roboto" panose="02000000000000000000" pitchFamily="2" charset="0"/>
                </a:rPr>
                <a:t>Ứng</a:t>
              </a:r>
              <a:r>
                <a:rPr lang="en-US" dirty="0">
                  <a:solidFill>
                    <a:schemeClr val="tx1">
                      <a:lumMod val="50000"/>
                      <a:lumOff val="50000"/>
                    </a:schemeClr>
                  </a:solidFill>
                  <a:latin typeface="Roboto" panose="02000000000000000000" pitchFamily="2" charset="0"/>
                  <a:ea typeface="Roboto" panose="02000000000000000000" pitchFamily="2" charset="0"/>
                </a:rPr>
                <a:t> </a:t>
              </a:r>
              <a:r>
                <a:rPr lang="en-US" dirty="0" err="1">
                  <a:solidFill>
                    <a:schemeClr val="tx1">
                      <a:lumMod val="50000"/>
                      <a:lumOff val="50000"/>
                    </a:schemeClr>
                  </a:solidFill>
                  <a:latin typeface="Roboto" panose="02000000000000000000" pitchFamily="2" charset="0"/>
                  <a:ea typeface="Roboto" panose="02000000000000000000" pitchFamily="2" charset="0"/>
                </a:rPr>
                <a:t>dụng</a:t>
              </a:r>
              <a:r>
                <a:rPr lang="en-US" dirty="0">
                  <a:solidFill>
                    <a:schemeClr val="tx1">
                      <a:lumMod val="50000"/>
                      <a:lumOff val="50000"/>
                    </a:schemeClr>
                  </a:solidFill>
                  <a:latin typeface="Roboto" panose="02000000000000000000" pitchFamily="2" charset="0"/>
                  <a:ea typeface="Roboto" panose="02000000000000000000" pitchFamily="2" charset="0"/>
                </a:rPr>
                <a:t> </a:t>
              </a:r>
              <a:r>
                <a:rPr lang="en-US" dirty="0" err="1">
                  <a:solidFill>
                    <a:schemeClr val="tx1">
                      <a:lumMod val="50000"/>
                      <a:lumOff val="50000"/>
                    </a:schemeClr>
                  </a:solidFill>
                  <a:latin typeface="Roboto" panose="02000000000000000000" pitchFamily="2" charset="0"/>
                  <a:ea typeface="Roboto" panose="02000000000000000000" pitchFamily="2" charset="0"/>
                </a:rPr>
                <a:t>giả</a:t>
              </a:r>
              <a:r>
                <a:rPr lang="en-US" dirty="0">
                  <a:solidFill>
                    <a:schemeClr val="tx1">
                      <a:lumMod val="50000"/>
                      <a:lumOff val="50000"/>
                    </a:schemeClr>
                  </a:solidFill>
                  <a:latin typeface="Roboto" panose="02000000000000000000" pitchFamily="2" charset="0"/>
                  <a:ea typeface="Roboto" panose="02000000000000000000" pitchFamily="2" charset="0"/>
                </a:rPr>
                <a:t> </a:t>
              </a:r>
              <a:r>
                <a:rPr lang="en-US" dirty="0" err="1">
                  <a:solidFill>
                    <a:schemeClr val="tx1">
                      <a:lumMod val="50000"/>
                      <a:lumOff val="50000"/>
                    </a:schemeClr>
                  </a:solidFill>
                  <a:latin typeface="Roboto" panose="02000000000000000000" pitchFamily="2" charset="0"/>
                  <a:ea typeface="Roboto" panose="02000000000000000000" pitchFamily="2" charset="0"/>
                </a:rPr>
                <a:t>trình</a:t>
              </a:r>
              <a:r>
                <a:rPr lang="en-US" dirty="0">
                  <a:solidFill>
                    <a:schemeClr val="tx1">
                      <a:lumMod val="50000"/>
                      <a:lumOff val="50000"/>
                    </a:schemeClr>
                  </a:solidFill>
                  <a:latin typeface="Roboto" panose="02000000000000000000" pitchFamily="2" charset="0"/>
                  <a:ea typeface="Roboto" panose="02000000000000000000" pitchFamily="2" charset="0"/>
                </a:rPr>
                <a:t> </a:t>
              </a:r>
              <a:r>
                <a:rPr lang="en-US" dirty="0" err="1">
                  <a:solidFill>
                    <a:schemeClr val="tx1">
                      <a:lumMod val="50000"/>
                      <a:lumOff val="50000"/>
                    </a:schemeClr>
                  </a:solidFill>
                  <a:latin typeface="Roboto" panose="02000000000000000000" pitchFamily="2" charset="0"/>
                  <a:ea typeface="Roboto" panose="02000000000000000000" pitchFamily="2" charset="0"/>
                </a:rPr>
                <a:t>duyệt</a:t>
              </a:r>
              <a:endParaRPr lang="en-GB" dirty="0">
                <a:solidFill>
                  <a:schemeClr val="tx1">
                    <a:lumMod val="50000"/>
                    <a:lumOff val="50000"/>
                  </a:schemeClr>
                </a:solidFill>
                <a:latin typeface="Roboto" panose="02000000000000000000" pitchFamily="2" charset="0"/>
                <a:ea typeface="Roboto" panose="02000000000000000000" pitchFamily="2" charset="0"/>
              </a:endParaRPr>
            </a:p>
          </p:txBody>
        </p:sp>
        <p:cxnSp>
          <p:nvCxnSpPr>
            <p:cNvPr id="48" name="Straight Connector 47"/>
            <p:cNvCxnSpPr/>
            <p:nvPr/>
          </p:nvCxnSpPr>
          <p:spPr>
            <a:xfrm>
              <a:off x="1231900" y="2514511"/>
              <a:ext cx="9664700" cy="22225"/>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5" name="Group 4"/>
          <p:cNvGrpSpPr/>
          <p:nvPr/>
        </p:nvGrpSpPr>
        <p:grpSpPr>
          <a:xfrm>
            <a:off x="11044518" y="5800165"/>
            <a:ext cx="591670" cy="591670"/>
            <a:chOff x="11044518" y="5800165"/>
            <a:chExt cx="591670" cy="591670"/>
          </a:xfrm>
        </p:grpSpPr>
        <p:sp>
          <p:nvSpPr>
            <p:cNvPr id="3" name="Oval 2"/>
            <p:cNvSpPr/>
            <p:nvPr/>
          </p:nvSpPr>
          <p:spPr>
            <a:xfrm>
              <a:off x="11044518" y="5800165"/>
              <a:ext cx="591670" cy="591670"/>
            </a:xfrm>
            <a:prstGeom prst="ellipse">
              <a:avLst/>
            </a:prstGeom>
            <a:solidFill>
              <a:srgbClr val="F4433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Action Button: Sound 48">
              <a:hlinkClick r:id="rId3" action="ppaction://hlinkfile" highlightClick="1"/>
            </p:cNvPr>
            <p:cNvSpPr/>
            <p:nvPr/>
          </p:nvSpPr>
          <p:spPr>
            <a:xfrm>
              <a:off x="11145370" y="5888553"/>
              <a:ext cx="389965" cy="414894"/>
            </a:xfrm>
            <a:prstGeom prst="actionButtonSound">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8" name="Isosceles Triangle 57"/>
          <p:cNvSpPr/>
          <p:nvPr/>
        </p:nvSpPr>
        <p:spPr>
          <a:xfrm rot="5400000">
            <a:off x="5552235" y="333480"/>
            <a:ext cx="412183" cy="38098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itle"/>
          <p:cNvSpPr txBox="1"/>
          <p:nvPr/>
        </p:nvSpPr>
        <p:spPr>
          <a:xfrm>
            <a:off x="6146800" y="249505"/>
            <a:ext cx="3624710" cy="584775"/>
          </a:xfrm>
          <a:prstGeom prst="rect">
            <a:avLst/>
          </a:prstGeom>
          <a:noFill/>
        </p:spPr>
        <p:txBody>
          <a:bodyPr wrap="none" rtlCol="0">
            <a:spAutoFit/>
          </a:bodyPr>
          <a:lstStyle/>
          <a:p>
            <a:r>
              <a:rPr lang="en-US" sz="3200" dirty="0" err="1">
                <a:solidFill>
                  <a:schemeClr val="bg1"/>
                </a:solidFill>
                <a:latin typeface="Roboto" panose="02000000000000000000"/>
              </a:rPr>
              <a:t>Kiến</a:t>
            </a:r>
            <a:r>
              <a:rPr lang="en-US" sz="3200" dirty="0">
                <a:solidFill>
                  <a:schemeClr val="bg1"/>
                </a:solidFill>
                <a:latin typeface="Roboto" panose="02000000000000000000"/>
              </a:rPr>
              <a:t> </a:t>
            </a:r>
            <a:r>
              <a:rPr lang="en-US" sz="3200" dirty="0" err="1">
                <a:solidFill>
                  <a:schemeClr val="bg1"/>
                </a:solidFill>
                <a:latin typeface="Roboto" panose="02000000000000000000"/>
              </a:rPr>
              <a:t>trúc</a:t>
            </a:r>
            <a:r>
              <a:rPr lang="en-US" sz="3200" dirty="0">
                <a:solidFill>
                  <a:schemeClr val="bg1"/>
                </a:solidFill>
                <a:latin typeface="Roboto" panose="02000000000000000000"/>
              </a:rPr>
              <a:t> </a:t>
            </a:r>
            <a:r>
              <a:rPr lang="en-US" sz="3200" dirty="0" err="1">
                <a:solidFill>
                  <a:schemeClr val="bg1"/>
                </a:solidFill>
                <a:latin typeface="Roboto" panose="02000000000000000000"/>
              </a:rPr>
              <a:t>hiện</a:t>
            </a:r>
            <a:r>
              <a:rPr lang="en-US" sz="3200" dirty="0">
                <a:solidFill>
                  <a:schemeClr val="bg1"/>
                </a:solidFill>
                <a:latin typeface="Roboto" panose="02000000000000000000"/>
              </a:rPr>
              <a:t> </a:t>
            </a:r>
            <a:r>
              <a:rPr lang="en-US" sz="3200" dirty="0" err="1">
                <a:solidFill>
                  <a:schemeClr val="bg1"/>
                </a:solidFill>
                <a:latin typeface="Roboto" panose="02000000000000000000"/>
              </a:rPr>
              <a:t>thực</a:t>
            </a:r>
            <a:endParaRPr lang="en-US" sz="3200" dirty="0">
              <a:solidFill>
                <a:schemeClr val="bg1"/>
              </a:solidFill>
              <a:latin typeface="Roboto" panose="02000000000000000000"/>
            </a:endParaRPr>
          </a:p>
        </p:txBody>
      </p:sp>
      <p:sp>
        <p:nvSpPr>
          <p:cNvPr id="60" name="title"/>
          <p:cNvSpPr txBox="1"/>
          <p:nvPr/>
        </p:nvSpPr>
        <p:spPr>
          <a:xfrm>
            <a:off x="6146800" y="220383"/>
            <a:ext cx="4028667" cy="584775"/>
          </a:xfrm>
          <a:prstGeom prst="rect">
            <a:avLst/>
          </a:prstGeom>
          <a:noFill/>
        </p:spPr>
        <p:txBody>
          <a:bodyPr wrap="none" rtlCol="0" anchor="ctr">
            <a:spAutoFit/>
          </a:bodyPr>
          <a:lstStyle/>
          <a:p>
            <a:r>
              <a:rPr lang="en-US" sz="3200" dirty="0" err="1">
                <a:solidFill>
                  <a:schemeClr val="bg1"/>
                </a:solidFill>
                <a:latin typeface="Roboto" panose="02000000000000000000"/>
              </a:rPr>
              <a:t>Môi</a:t>
            </a:r>
            <a:r>
              <a:rPr lang="en-US" sz="3200" dirty="0">
                <a:solidFill>
                  <a:schemeClr val="bg1"/>
                </a:solidFill>
                <a:latin typeface="Roboto" panose="02000000000000000000"/>
              </a:rPr>
              <a:t> </a:t>
            </a:r>
            <a:r>
              <a:rPr lang="en-US" sz="3200" dirty="0" err="1">
                <a:solidFill>
                  <a:schemeClr val="bg1"/>
                </a:solidFill>
                <a:latin typeface="Roboto" panose="02000000000000000000"/>
              </a:rPr>
              <a:t>tr</a:t>
            </a:r>
            <a:r>
              <a:rPr lang="vi-VN" sz="3200" dirty="0">
                <a:solidFill>
                  <a:schemeClr val="bg1"/>
                </a:solidFill>
                <a:latin typeface="Roboto" panose="02000000000000000000"/>
              </a:rPr>
              <a:t>ư</a:t>
            </a:r>
            <a:r>
              <a:rPr lang="en-US" sz="3200" dirty="0" err="1">
                <a:solidFill>
                  <a:schemeClr val="bg1"/>
                </a:solidFill>
                <a:latin typeface="Roboto" panose="02000000000000000000"/>
              </a:rPr>
              <a:t>ờng</a:t>
            </a:r>
            <a:r>
              <a:rPr lang="en-US" sz="3200" dirty="0">
                <a:solidFill>
                  <a:schemeClr val="bg1"/>
                </a:solidFill>
                <a:latin typeface="Roboto" panose="02000000000000000000"/>
              </a:rPr>
              <a:t> </a:t>
            </a:r>
            <a:r>
              <a:rPr lang="en-US" sz="3200" dirty="0" err="1">
                <a:solidFill>
                  <a:schemeClr val="bg1"/>
                </a:solidFill>
                <a:latin typeface="Roboto" panose="02000000000000000000"/>
              </a:rPr>
              <a:t>phát</a:t>
            </a:r>
            <a:r>
              <a:rPr lang="en-US" sz="3200" dirty="0">
                <a:solidFill>
                  <a:schemeClr val="bg1"/>
                </a:solidFill>
                <a:latin typeface="Roboto" panose="02000000000000000000"/>
              </a:rPr>
              <a:t> </a:t>
            </a:r>
            <a:r>
              <a:rPr lang="en-US" sz="3200" dirty="0" err="1">
                <a:solidFill>
                  <a:schemeClr val="bg1"/>
                </a:solidFill>
                <a:latin typeface="Roboto" panose="02000000000000000000"/>
              </a:rPr>
              <a:t>triển</a:t>
            </a:r>
            <a:endParaRPr lang="en-US" sz="3200" dirty="0">
              <a:solidFill>
                <a:schemeClr val="bg1"/>
              </a:solidFill>
              <a:latin typeface="Roboto" panose="02000000000000000000"/>
            </a:endParaRPr>
          </a:p>
        </p:txBody>
      </p:sp>
      <p:sp>
        <p:nvSpPr>
          <p:cNvPr id="50" name="Oval 49"/>
          <p:cNvSpPr/>
          <p:nvPr/>
        </p:nvSpPr>
        <p:spPr>
          <a:xfrm>
            <a:off x="-187545" y="6117550"/>
            <a:ext cx="1025745" cy="1025745"/>
          </a:xfrm>
          <a:prstGeom prst="ellipse">
            <a:avLst/>
          </a:prstGeom>
          <a:solidFill>
            <a:srgbClr val="3F5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2378949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59"/>
                                        </p:tgtEl>
                                        <p:attrNameLst>
                                          <p:attrName>ppt_x</p:attrName>
                                        </p:attrNameLst>
                                      </p:cBhvr>
                                      <p:tavLst>
                                        <p:tav tm="0">
                                          <p:val>
                                            <p:strVal val="ppt_x"/>
                                          </p:val>
                                        </p:tav>
                                        <p:tav tm="100000">
                                          <p:val>
                                            <p:strVal val="ppt_x"/>
                                          </p:val>
                                        </p:tav>
                                      </p:tavLst>
                                    </p:anim>
                                    <p:anim calcmode="lin" valueType="num">
                                      <p:cBhvr additive="base">
                                        <p:cTn id="7" dur="500"/>
                                        <p:tgtEl>
                                          <p:spTgt spid="59"/>
                                        </p:tgtEl>
                                        <p:attrNameLst>
                                          <p:attrName>ppt_y</p:attrName>
                                        </p:attrNameLst>
                                      </p:cBhvr>
                                      <p:tavLst>
                                        <p:tav tm="0">
                                          <p:val>
                                            <p:strVal val="ppt_y"/>
                                          </p:val>
                                        </p:tav>
                                        <p:tav tm="100000">
                                          <p:val>
                                            <p:strVal val="1+ppt_h/2"/>
                                          </p:val>
                                        </p:tav>
                                      </p:tavLst>
                                    </p:anim>
                                    <p:set>
                                      <p:cBhvr>
                                        <p:cTn id="8" dur="1" fill="hold">
                                          <p:stCondLst>
                                            <p:cond delay="499"/>
                                          </p:stCondLst>
                                        </p:cTn>
                                        <p:tgtEl>
                                          <p:spTgt spid="59"/>
                                        </p:tgtEl>
                                        <p:attrNameLst>
                                          <p:attrName>style.visibility</p:attrName>
                                        </p:attrNameLst>
                                      </p:cBhvr>
                                      <p:to>
                                        <p:strVal val="hidden"/>
                                      </p:to>
                                    </p:set>
                                  </p:childTnLst>
                                </p:cTn>
                              </p:par>
                              <p:par>
                                <p:cTn id="9" presetID="2" presetClass="entr" presetSubtype="1" fill="hold" grpId="0" nodeType="withEffect">
                                  <p:stCondLst>
                                    <p:cond delay="0"/>
                                  </p:stCondLst>
                                  <p:childTnLst>
                                    <p:set>
                                      <p:cBhvr>
                                        <p:cTn id="10" dur="1" fill="hold">
                                          <p:stCondLst>
                                            <p:cond delay="0"/>
                                          </p:stCondLst>
                                        </p:cTn>
                                        <p:tgtEl>
                                          <p:spTgt spid="60"/>
                                        </p:tgtEl>
                                        <p:attrNameLst>
                                          <p:attrName>style.visibility</p:attrName>
                                        </p:attrNameLst>
                                      </p:cBhvr>
                                      <p:to>
                                        <p:strVal val="visible"/>
                                      </p:to>
                                    </p:set>
                                    <p:anim calcmode="lin" valueType="num">
                                      <p:cBhvr additive="base">
                                        <p:cTn id="11" dur="500" fill="hold"/>
                                        <p:tgtEl>
                                          <p:spTgt spid="60"/>
                                        </p:tgtEl>
                                        <p:attrNameLst>
                                          <p:attrName>ppt_x</p:attrName>
                                        </p:attrNameLst>
                                      </p:cBhvr>
                                      <p:tavLst>
                                        <p:tav tm="0">
                                          <p:val>
                                            <p:strVal val="#ppt_x"/>
                                          </p:val>
                                        </p:tav>
                                        <p:tav tm="100000">
                                          <p:val>
                                            <p:strVal val="#ppt_x"/>
                                          </p:val>
                                        </p:tav>
                                      </p:tavLst>
                                    </p:anim>
                                    <p:anim calcmode="lin" valueType="num">
                                      <p:cBhvr additive="base">
                                        <p:cTn id="12" dur="500" fill="hold"/>
                                        <p:tgtEl>
                                          <p:spTgt spid="60"/>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0-#ppt_h/2"/>
                                          </p:val>
                                        </p:tav>
                                        <p:tav tm="100000">
                                          <p:val>
                                            <p:strVal val="#ppt_y"/>
                                          </p:val>
                                        </p:tav>
                                      </p:tavLst>
                                    </p:anim>
                                  </p:childTnLst>
                                </p:cTn>
                              </p:par>
                              <p:par>
                                <p:cTn id="19" presetID="2" presetClass="entr" presetSubtype="1" fill="hold" grpId="0" nodeType="withEffect">
                                  <p:stCondLst>
                                    <p:cond delay="40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0-#ppt_h/2"/>
                                          </p:val>
                                        </p:tav>
                                        <p:tav tm="100000">
                                          <p:val>
                                            <p:strVal val="#ppt_y"/>
                                          </p:val>
                                        </p:tav>
                                      </p:tavLst>
                                    </p:anim>
                                  </p:childTnLst>
                                </p:cTn>
                              </p:par>
                              <p:par>
                                <p:cTn id="23" presetID="2" presetClass="entr" presetSubtype="1" fill="hold" nodeType="withEffect">
                                  <p:stCondLst>
                                    <p:cond delay="40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0-#ppt_h/2"/>
                                          </p:val>
                                        </p:tav>
                                        <p:tav tm="100000">
                                          <p:val>
                                            <p:strVal val="#ppt_y"/>
                                          </p:val>
                                        </p:tav>
                                      </p:tavLst>
                                    </p:anim>
                                  </p:childTnLst>
                                </p:cTn>
                              </p:par>
                              <p:par>
                                <p:cTn id="27" presetID="2" presetClass="entr" presetSubtype="1" fill="hold" grpId="0" nodeType="withEffect">
                                  <p:stCondLst>
                                    <p:cond delay="40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0-#ppt_h/2"/>
                                          </p:val>
                                        </p:tav>
                                        <p:tav tm="100000">
                                          <p:val>
                                            <p:strVal val="#ppt_y"/>
                                          </p:val>
                                        </p:tav>
                                      </p:tavLst>
                                    </p:anim>
                                  </p:childTnLst>
                                </p:cTn>
                              </p:par>
                              <p:par>
                                <p:cTn id="31" presetID="2" presetClass="entr" presetSubtype="1" fill="hold" grpId="0" nodeType="withEffect">
                                  <p:stCondLst>
                                    <p:cond delay="40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ppt_x"/>
                                          </p:val>
                                        </p:tav>
                                        <p:tav tm="100000">
                                          <p:val>
                                            <p:strVal val="#ppt_x"/>
                                          </p:val>
                                        </p:tav>
                                      </p:tavLst>
                                    </p:anim>
                                    <p:anim calcmode="lin" valueType="num">
                                      <p:cBhvr additive="base">
                                        <p:cTn id="34" dur="500" fill="hold"/>
                                        <p:tgtEl>
                                          <p:spTgt spid="10"/>
                                        </p:tgtEl>
                                        <p:attrNameLst>
                                          <p:attrName>ppt_y</p:attrName>
                                        </p:attrNameLst>
                                      </p:cBhvr>
                                      <p:tavLst>
                                        <p:tav tm="0">
                                          <p:val>
                                            <p:strVal val="0-#ppt_h/2"/>
                                          </p:val>
                                        </p:tav>
                                        <p:tav tm="100000">
                                          <p:val>
                                            <p:strVal val="#ppt_y"/>
                                          </p:val>
                                        </p:tav>
                                      </p:tavLst>
                                    </p:anim>
                                  </p:childTnLst>
                                </p:cTn>
                              </p:par>
                              <p:par>
                                <p:cTn id="35" presetID="2" presetClass="entr" presetSubtype="1" fill="hold" nodeType="withEffect">
                                  <p:stCondLst>
                                    <p:cond delay="40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ppt_x"/>
                                          </p:val>
                                        </p:tav>
                                        <p:tav tm="100000">
                                          <p:val>
                                            <p:strVal val="#ppt_x"/>
                                          </p:val>
                                        </p:tav>
                                      </p:tavLst>
                                    </p:anim>
                                    <p:anim calcmode="lin" valueType="num">
                                      <p:cBhvr additive="base">
                                        <p:cTn id="38" dur="500" fill="hold"/>
                                        <p:tgtEl>
                                          <p:spTgt spid="21"/>
                                        </p:tgtEl>
                                        <p:attrNameLst>
                                          <p:attrName>ppt_y</p:attrName>
                                        </p:attrNameLst>
                                      </p:cBhvr>
                                      <p:tavLst>
                                        <p:tav tm="0">
                                          <p:val>
                                            <p:strVal val="0-#ppt_h/2"/>
                                          </p:val>
                                        </p:tav>
                                        <p:tav tm="100000">
                                          <p:val>
                                            <p:strVal val="#ppt_y"/>
                                          </p:val>
                                        </p:tav>
                                      </p:tavLst>
                                    </p:anim>
                                  </p:childTnLst>
                                </p:cTn>
                              </p:par>
                              <p:par>
                                <p:cTn id="39" presetID="2" presetClass="entr" presetSubtype="1" fill="hold" nodeType="withEffect">
                                  <p:stCondLst>
                                    <p:cond delay="400"/>
                                  </p:stCondLst>
                                  <p:childTnLst>
                                    <p:set>
                                      <p:cBhvr>
                                        <p:cTn id="40" dur="1" fill="hold">
                                          <p:stCondLst>
                                            <p:cond delay="0"/>
                                          </p:stCondLst>
                                        </p:cTn>
                                        <p:tgtEl>
                                          <p:spTgt spid="22"/>
                                        </p:tgtEl>
                                        <p:attrNameLst>
                                          <p:attrName>style.visibility</p:attrName>
                                        </p:attrNameLst>
                                      </p:cBhvr>
                                      <p:to>
                                        <p:strVal val="visible"/>
                                      </p:to>
                                    </p:set>
                                    <p:anim calcmode="lin" valueType="num">
                                      <p:cBhvr additive="base">
                                        <p:cTn id="41" dur="500" fill="hold"/>
                                        <p:tgtEl>
                                          <p:spTgt spid="22"/>
                                        </p:tgtEl>
                                        <p:attrNameLst>
                                          <p:attrName>ppt_x</p:attrName>
                                        </p:attrNameLst>
                                      </p:cBhvr>
                                      <p:tavLst>
                                        <p:tav tm="0">
                                          <p:val>
                                            <p:strVal val="#ppt_x"/>
                                          </p:val>
                                        </p:tav>
                                        <p:tav tm="100000">
                                          <p:val>
                                            <p:strVal val="#ppt_x"/>
                                          </p:val>
                                        </p:tav>
                                      </p:tavLst>
                                    </p:anim>
                                    <p:anim calcmode="lin" valueType="num">
                                      <p:cBhvr additive="base">
                                        <p:cTn id="42" dur="500" fill="hold"/>
                                        <p:tgtEl>
                                          <p:spTgt spid="22"/>
                                        </p:tgtEl>
                                        <p:attrNameLst>
                                          <p:attrName>ppt_y</p:attrName>
                                        </p:attrNameLst>
                                      </p:cBhvr>
                                      <p:tavLst>
                                        <p:tav tm="0">
                                          <p:val>
                                            <p:strVal val="0-#ppt_h/2"/>
                                          </p:val>
                                        </p:tav>
                                        <p:tav tm="100000">
                                          <p:val>
                                            <p:strVal val="#ppt_y"/>
                                          </p:val>
                                        </p:tav>
                                      </p:tavLst>
                                    </p:anim>
                                  </p:childTnLst>
                                </p:cTn>
                              </p:par>
                              <p:par>
                                <p:cTn id="43" presetID="2" presetClass="entr" presetSubtype="1" fill="hold" nodeType="withEffect">
                                  <p:stCondLst>
                                    <p:cond delay="400"/>
                                  </p:stCondLst>
                                  <p:childTnLst>
                                    <p:set>
                                      <p:cBhvr>
                                        <p:cTn id="44" dur="1" fill="hold">
                                          <p:stCondLst>
                                            <p:cond delay="0"/>
                                          </p:stCondLst>
                                        </p:cTn>
                                        <p:tgtEl>
                                          <p:spTgt spid="25"/>
                                        </p:tgtEl>
                                        <p:attrNameLst>
                                          <p:attrName>style.visibility</p:attrName>
                                        </p:attrNameLst>
                                      </p:cBhvr>
                                      <p:to>
                                        <p:strVal val="visible"/>
                                      </p:to>
                                    </p:set>
                                    <p:anim calcmode="lin" valueType="num">
                                      <p:cBhvr additive="base">
                                        <p:cTn id="45" dur="500" fill="hold"/>
                                        <p:tgtEl>
                                          <p:spTgt spid="25"/>
                                        </p:tgtEl>
                                        <p:attrNameLst>
                                          <p:attrName>ppt_x</p:attrName>
                                        </p:attrNameLst>
                                      </p:cBhvr>
                                      <p:tavLst>
                                        <p:tav tm="0">
                                          <p:val>
                                            <p:strVal val="#ppt_x"/>
                                          </p:val>
                                        </p:tav>
                                        <p:tav tm="100000">
                                          <p:val>
                                            <p:strVal val="#ppt_x"/>
                                          </p:val>
                                        </p:tav>
                                      </p:tavLst>
                                    </p:anim>
                                    <p:anim calcmode="lin" valueType="num">
                                      <p:cBhvr additive="base">
                                        <p:cTn id="46" dur="500" fill="hold"/>
                                        <p:tgtEl>
                                          <p:spTgt spid="25"/>
                                        </p:tgtEl>
                                        <p:attrNameLst>
                                          <p:attrName>ppt_y</p:attrName>
                                        </p:attrNameLst>
                                      </p:cBhvr>
                                      <p:tavLst>
                                        <p:tav tm="0">
                                          <p:val>
                                            <p:strVal val="0-#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63" presetClass="path" presetSubtype="0" accel="50000" decel="50000" fill="hold" nodeType="clickEffect">
                                  <p:stCondLst>
                                    <p:cond delay="0"/>
                                  </p:stCondLst>
                                  <p:childTnLst>
                                    <p:animMotion origin="layout" path="M 2.5E-6 1.48148E-6 L 0.1901 1.48148E-6 " pathEditMode="relative" rAng="0" ptsTypes="AA">
                                      <p:cBhvr>
                                        <p:cTn id="50" dur="1000" fill="hold"/>
                                        <p:tgtEl>
                                          <p:spTgt spid="12"/>
                                        </p:tgtEl>
                                        <p:attrNameLst>
                                          <p:attrName>ppt_x</p:attrName>
                                          <p:attrName>ppt_y</p:attrName>
                                        </p:attrNameLst>
                                      </p:cBhvr>
                                      <p:rCtr x="9505" y="0"/>
                                    </p:animMotion>
                                  </p:childTnLst>
                                </p:cTn>
                              </p:par>
                              <p:par>
                                <p:cTn id="51" presetID="35" presetClass="path" presetSubtype="0" accel="50000" decel="50000" fill="hold" nodeType="withEffect">
                                  <p:stCondLst>
                                    <p:cond delay="0"/>
                                  </p:stCondLst>
                                  <p:childTnLst>
                                    <p:animMotion origin="layout" path="M 3.33333E-6 -1.48148E-6 L -0.93438 -1.48148E-6 " pathEditMode="relative" rAng="0" ptsTypes="AA">
                                      <p:cBhvr>
                                        <p:cTn id="52" dur="1000" fill="hold"/>
                                        <p:tgtEl>
                                          <p:spTgt spid="21"/>
                                        </p:tgtEl>
                                        <p:attrNameLst>
                                          <p:attrName>ppt_x</p:attrName>
                                          <p:attrName>ppt_y</p:attrName>
                                        </p:attrNameLst>
                                      </p:cBhvr>
                                      <p:rCtr x="-46719" y="0"/>
                                    </p:animMotion>
                                  </p:childTnLst>
                                </p:cTn>
                              </p:par>
                              <p:par>
                                <p:cTn id="53" presetID="35" presetClass="path" presetSubtype="0" accel="50000" decel="50000" fill="hold" nodeType="withEffect">
                                  <p:stCondLst>
                                    <p:cond delay="0"/>
                                  </p:stCondLst>
                                  <p:childTnLst>
                                    <p:animMotion origin="layout" path="M 3.33333E-6 1.48148E-6 L -0.93334 1.48148E-6 " pathEditMode="relative" rAng="0" ptsTypes="AA">
                                      <p:cBhvr>
                                        <p:cTn id="54" dur="1000" fill="hold"/>
                                        <p:tgtEl>
                                          <p:spTgt spid="22"/>
                                        </p:tgtEl>
                                        <p:attrNameLst>
                                          <p:attrName>ppt_x</p:attrName>
                                          <p:attrName>ppt_y</p:attrName>
                                        </p:attrNameLst>
                                      </p:cBhvr>
                                      <p:rCtr x="-46667" y="0"/>
                                    </p:animMotion>
                                  </p:childTnLst>
                                </p:cTn>
                              </p:par>
                              <p:par>
                                <p:cTn id="55" presetID="35" presetClass="path" presetSubtype="0" accel="50000" decel="50000" fill="hold" nodeType="withEffect">
                                  <p:stCondLst>
                                    <p:cond delay="0"/>
                                  </p:stCondLst>
                                  <p:childTnLst>
                                    <p:animMotion origin="layout" path="M 3.33333E-6 1.85185E-6 L -0.93125 1.85185E-6 " pathEditMode="relative" rAng="0" ptsTypes="AA">
                                      <p:cBhvr>
                                        <p:cTn id="56" dur="1000" fill="hold"/>
                                        <p:tgtEl>
                                          <p:spTgt spid="25"/>
                                        </p:tgtEl>
                                        <p:attrNameLst>
                                          <p:attrName>ppt_x</p:attrName>
                                          <p:attrName>ppt_y</p:attrName>
                                        </p:attrNameLst>
                                      </p:cBhvr>
                                      <p:rCtr x="-46562" y="0"/>
                                    </p:animMotion>
                                  </p:childTnLst>
                                </p:cTn>
                              </p:par>
                              <p:par>
                                <p:cTn id="57" presetID="3" presetClass="emph" presetSubtype="2" fill="hold" grpId="1" nodeType="withEffect">
                                  <p:stCondLst>
                                    <p:cond delay="0"/>
                                  </p:stCondLst>
                                  <p:childTnLst>
                                    <p:animClr clrSpc="rgb" dir="cw">
                                      <p:cBhvr override="childStyle">
                                        <p:cTn id="58" dur="1000" fill="hold"/>
                                        <p:tgtEl>
                                          <p:spTgt spid="9"/>
                                        </p:tgtEl>
                                        <p:attrNameLst>
                                          <p:attrName>style.color</p:attrName>
                                        </p:attrNameLst>
                                      </p:cBhvr>
                                      <p:to>
                                        <a:srgbClr val="FFFFFF"/>
                                      </p:to>
                                    </p:animClr>
                                  </p:childTnLst>
                                </p:cTn>
                              </p:par>
                              <p:par>
                                <p:cTn id="59" presetID="3" presetClass="emph" presetSubtype="2" fill="hold" grpId="1" nodeType="withEffect">
                                  <p:stCondLst>
                                    <p:cond delay="0"/>
                                  </p:stCondLst>
                                  <p:childTnLst>
                                    <p:animClr clrSpc="rgb" dir="cw">
                                      <p:cBhvr override="childStyle">
                                        <p:cTn id="60" dur="1000" fill="hold"/>
                                        <p:tgtEl>
                                          <p:spTgt spid="8"/>
                                        </p:tgtEl>
                                        <p:attrNameLst>
                                          <p:attrName>style.color</p:attrName>
                                        </p:attrNameLst>
                                      </p:cBhvr>
                                      <p:to>
                                        <a:srgbClr val="C5CAE9"/>
                                      </p:to>
                                    </p:animClr>
                                  </p:childTnLst>
                                </p:cTn>
                              </p:par>
                              <p:par>
                                <p:cTn id="61" presetID="35" presetClass="path" presetSubtype="0" accel="50000" decel="50000" fill="hold" nodeType="withEffect">
                                  <p:stCondLst>
                                    <p:cond delay="0"/>
                                  </p:stCondLst>
                                  <p:childTnLst>
                                    <p:animMotion origin="layout" path="M -3.33333E-6 -3.7037E-6 L -0.92291 -0.00069 " pathEditMode="relative" rAng="0" ptsTypes="AA">
                                      <p:cBhvr>
                                        <p:cTn id="62" dur="1000" fill="hold"/>
                                        <p:tgtEl>
                                          <p:spTgt spid="34"/>
                                        </p:tgtEl>
                                        <p:attrNameLst>
                                          <p:attrName>ppt_x</p:attrName>
                                          <p:attrName>ppt_y</p:attrName>
                                        </p:attrNameLst>
                                      </p:cBhvr>
                                      <p:rCtr x="-46146" y="-46"/>
                                    </p:animMotion>
                                  </p:childTnLst>
                                </p:cTn>
                              </p:par>
                              <p:par>
                                <p:cTn id="63" presetID="35" presetClass="path" presetSubtype="0" accel="50000" decel="50000" fill="hold" nodeType="withEffect">
                                  <p:stCondLst>
                                    <p:cond delay="0"/>
                                  </p:stCondLst>
                                  <p:childTnLst>
                                    <p:animMotion origin="layout" path="M -3.33333E-6 -1.85185E-6 L -0.92291 -0.00069 " pathEditMode="relative" rAng="0" ptsTypes="AA">
                                      <p:cBhvr>
                                        <p:cTn id="64" dur="1000" fill="hold"/>
                                        <p:tgtEl>
                                          <p:spTgt spid="37"/>
                                        </p:tgtEl>
                                        <p:attrNameLst>
                                          <p:attrName>ppt_x</p:attrName>
                                          <p:attrName>ppt_y</p:attrName>
                                        </p:attrNameLst>
                                      </p:cBhvr>
                                      <p:rCtr x="-46146" y="-46"/>
                                    </p:animMotion>
                                  </p:childTnLst>
                                </p:cTn>
                              </p:par>
                              <p:par>
                                <p:cTn id="65" presetID="35" presetClass="path" presetSubtype="0" accel="50000" decel="50000" fill="hold" nodeType="withEffect">
                                  <p:stCondLst>
                                    <p:cond delay="0"/>
                                  </p:stCondLst>
                                  <p:childTnLst>
                                    <p:animMotion origin="layout" path="M -3.33333E-6 -1.48148E-6 L -0.92291 -0.00069 " pathEditMode="relative" rAng="0" ptsTypes="AA">
                                      <p:cBhvr>
                                        <p:cTn id="66" dur="1000" fill="hold"/>
                                        <p:tgtEl>
                                          <p:spTgt spid="46"/>
                                        </p:tgtEl>
                                        <p:attrNameLst>
                                          <p:attrName>ppt_x</p:attrName>
                                          <p:attrName>ppt_y</p:attrName>
                                        </p:attrNameLst>
                                      </p:cBhvr>
                                      <p:rCtr x="-46146" y="-46"/>
                                    </p:animMotion>
                                  </p:childTnLst>
                                </p:cTn>
                              </p:par>
                              <p:par>
                                <p:cTn id="67" presetID="35" presetClass="path" presetSubtype="0" accel="50000" decel="50000" fill="hold" nodeType="withEffect">
                                  <p:stCondLst>
                                    <p:cond delay="0"/>
                                  </p:stCondLst>
                                  <p:childTnLst>
                                    <p:animMotion origin="layout" path="M -3.33333E-6 4.07407E-6 L -0.92291 -0.0007 " pathEditMode="relative" rAng="0" ptsTypes="AA">
                                      <p:cBhvr>
                                        <p:cTn id="68" dur="1000" fill="hold"/>
                                        <p:tgtEl>
                                          <p:spTgt spid="40"/>
                                        </p:tgtEl>
                                        <p:attrNameLst>
                                          <p:attrName>ppt_x</p:attrName>
                                          <p:attrName>ppt_y</p:attrName>
                                        </p:attrNameLst>
                                      </p:cBhvr>
                                      <p:rCtr x="-46146" y="-46"/>
                                    </p:animMotion>
                                  </p:childTnLst>
                                </p:cTn>
                              </p:par>
                              <p:par>
                                <p:cTn id="69" presetID="35" presetClass="path" presetSubtype="0" accel="50000" decel="50000" fill="hold" nodeType="withEffect">
                                  <p:stCondLst>
                                    <p:cond delay="0"/>
                                  </p:stCondLst>
                                  <p:childTnLst>
                                    <p:animMotion origin="layout" path="M -3.33333E-6 1.11111E-6 L -0.92291 -0.0007 " pathEditMode="relative" rAng="0" ptsTypes="AA">
                                      <p:cBhvr>
                                        <p:cTn id="70" dur="1000" fill="hold"/>
                                        <p:tgtEl>
                                          <p:spTgt spid="66"/>
                                        </p:tgtEl>
                                        <p:attrNameLst>
                                          <p:attrName>ppt_x</p:attrName>
                                          <p:attrName>ppt_y</p:attrName>
                                        </p:attrNameLst>
                                      </p:cBhvr>
                                      <p:rCtr x="-46146" y="-46"/>
                                    </p:animMotion>
                                  </p:childTnLst>
                                </p:cTn>
                              </p:par>
                            </p:childTnLst>
                          </p:cTn>
                        </p:par>
                      </p:childTnLst>
                    </p:cTn>
                  </p:par>
                  <p:par>
                    <p:cTn id="71" fill="hold">
                      <p:stCondLst>
                        <p:cond delay="indefinite"/>
                      </p:stCondLst>
                      <p:childTnLst>
                        <p:par>
                          <p:cTn id="72" fill="hold">
                            <p:stCondLst>
                              <p:cond delay="0"/>
                            </p:stCondLst>
                            <p:childTnLst>
                              <p:par>
                                <p:cTn id="73" presetID="35" presetClass="path" presetSubtype="0" accel="50000" decel="50000" fill="hold" nodeType="clickEffect">
                                  <p:stCondLst>
                                    <p:cond delay="0"/>
                                  </p:stCondLst>
                                  <p:childTnLst>
                                    <p:animMotion origin="layout" path="M 0.00261 -0.72385 L -0.92292 -0.72268 " pathEditMode="relative" rAng="0" ptsTypes="AA">
                                      <p:cBhvr>
                                        <p:cTn id="74" dur="1000" fill="hold"/>
                                        <p:tgtEl>
                                          <p:spTgt spid="43"/>
                                        </p:tgtEl>
                                        <p:attrNameLst>
                                          <p:attrName>ppt_x</p:attrName>
                                          <p:attrName>ppt_y</p:attrName>
                                        </p:attrNameLst>
                                      </p:cBhvr>
                                      <p:rCtr x="-46172" y="-301"/>
                                    </p:animMotion>
                                  </p:childTnLst>
                                </p:cTn>
                              </p:par>
                              <p:par>
                                <p:cTn id="75" presetID="3" presetClass="emph" presetSubtype="2" fill="hold" grpId="2" nodeType="withEffect">
                                  <p:stCondLst>
                                    <p:cond delay="0"/>
                                  </p:stCondLst>
                                  <p:childTnLst>
                                    <p:animClr clrSpc="rgb" dir="cw">
                                      <p:cBhvr override="childStyle">
                                        <p:cTn id="76" dur="1000" fill="hold"/>
                                        <p:tgtEl>
                                          <p:spTgt spid="9"/>
                                        </p:tgtEl>
                                        <p:attrNameLst>
                                          <p:attrName>style.color</p:attrName>
                                        </p:attrNameLst>
                                      </p:cBhvr>
                                      <p:to>
                                        <a:srgbClr val="C5CAE9"/>
                                      </p:to>
                                    </p:animClr>
                                  </p:childTnLst>
                                </p:cTn>
                              </p:par>
                              <p:par>
                                <p:cTn id="77" presetID="3" presetClass="emph" presetSubtype="2" fill="hold" grpId="1" nodeType="withEffect">
                                  <p:stCondLst>
                                    <p:cond delay="0"/>
                                  </p:stCondLst>
                                  <p:childTnLst>
                                    <p:animClr clrSpc="rgb" dir="cw">
                                      <p:cBhvr override="childStyle">
                                        <p:cTn id="78" dur="1000" fill="hold"/>
                                        <p:tgtEl>
                                          <p:spTgt spid="10"/>
                                        </p:tgtEl>
                                        <p:attrNameLst>
                                          <p:attrName>style.color</p:attrName>
                                        </p:attrNameLst>
                                      </p:cBhvr>
                                      <p:to>
                                        <a:srgbClr val="FFFFFF"/>
                                      </p:to>
                                    </p:animClr>
                                  </p:childTnLst>
                                </p:cTn>
                              </p:par>
                              <p:par>
                                <p:cTn id="79" presetID="63" presetClass="path" presetSubtype="0" accel="50000" decel="50000" fill="hold" nodeType="withEffect">
                                  <p:stCondLst>
                                    <p:cond delay="0"/>
                                  </p:stCondLst>
                                  <p:childTnLst>
                                    <p:animMotion origin="layout" path="M 0.1901 1.48148E-6 L 0.3694 1.48148E-6 " pathEditMode="relative" rAng="0" ptsTypes="AA">
                                      <p:cBhvr>
                                        <p:cTn id="80" dur="1000" fill="hold"/>
                                        <p:tgtEl>
                                          <p:spTgt spid="12"/>
                                        </p:tgtEl>
                                        <p:attrNameLst>
                                          <p:attrName>ppt_x</p:attrName>
                                          <p:attrName>ppt_y</p:attrName>
                                        </p:attrNameLst>
                                      </p:cBhvr>
                                      <p:rCtr x="9219" y="0"/>
                                    </p:animMotion>
                                  </p:childTnLst>
                                </p:cTn>
                              </p:par>
                              <p:par>
                                <p:cTn id="81" presetID="35" presetClass="path" presetSubtype="0" accel="50000" decel="50000" fill="hold" nodeType="withEffect">
                                  <p:stCondLst>
                                    <p:cond delay="0"/>
                                  </p:stCondLst>
                                  <p:childTnLst>
                                    <p:animMotion origin="layout" path="M -0.92291 -0.00069 L -1.85364 -3.7037E-6 " pathEditMode="relative" rAng="0" ptsTypes="AA">
                                      <p:cBhvr>
                                        <p:cTn id="82" dur="1000" fill="hold"/>
                                        <p:tgtEl>
                                          <p:spTgt spid="34"/>
                                        </p:tgtEl>
                                        <p:attrNameLst>
                                          <p:attrName>ppt_x</p:attrName>
                                          <p:attrName>ppt_y</p:attrName>
                                        </p:attrNameLst>
                                      </p:cBhvr>
                                      <p:rCtr x="-46536" y="23"/>
                                    </p:animMotion>
                                  </p:childTnLst>
                                </p:cTn>
                              </p:par>
                              <p:par>
                                <p:cTn id="83" presetID="35" presetClass="path" presetSubtype="0" accel="50000" decel="50000" fill="hold" nodeType="withEffect">
                                  <p:stCondLst>
                                    <p:cond delay="0"/>
                                  </p:stCondLst>
                                  <p:childTnLst>
                                    <p:animMotion origin="layout" path="M -0.92291 -0.00069 L -1.85677 -0.00069 " pathEditMode="relative" rAng="0" ptsTypes="AA">
                                      <p:cBhvr>
                                        <p:cTn id="84" dur="1000" fill="hold"/>
                                        <p:tgtEl>
                                          <p:spTgt spid="37"/>
                                        </p:tgtEl>
                                        <p:attrNameLst>
                                          <p:attrName>ppt_x</p:attrName>
                                          <p:attrName>ppt_y</p:attrName>
                                        </p:attrNameLst>
                                      </p:cBhvr>
                                      <p:rCtr x="-46693" y="0"/>
                                    </p:animMotion>
                                  </p:childTnLst>
                                </p:cTn>
                              </p:par>
                              <p:par>
                                <p:cTn id="85" presetID="35" presetClass="path" presetSubtype="0" accel="50000" decel="50000" fill="hold" nodeType="withEffect">
                                  <p:stCondLst>
                                    <p:cond delay="0"/>
                                  </p:stCondLst>
                                  <p:childTnLst>
                                    <p:animMotion origin="layout" path="M -0.92291 -0.00069 L -1.85677 -0.00069 " pathEditMode="relative" rAng="0" ptsTypes="AA">
                                      <p:cBhvr>
                                        <p:cTn id="86" dur="1000" fill="hold"/>
                                        <p:tgtEl>
                                          <p:spTgt spid="46"/>
                                        </p:tgtEl>
                                        <p:attrNameLst>
                                          <p:attrName>ppt_x</p:attrName>
                                          <p:attrName>ppt_y</p:attrName>
                                        </p:attrNameLst>
                                      </p:cBhvr>
                                      <p:rCtr x="-46693" y="0"/>
                                    </p:animMotion>
                                  </p:childTnLst>
                                </p:cTn>
                              </p:par>
                              <p:par>
                                <p:cTn id="87" presetID="35" presetClass="path" presetSubtype="0" accel="50000" decel="50000" fill="hold" nodeType="withEffect">
                                  <p:stCondLst>
                                    <p:cond delay="0"/>
                                  </p:stCondLst>
                                  <p:childTnLst>
                                    <p:animMotion origin="layout" path="M -0.92291 -0.0007 L -1.85677 -0.0007 " pathEditMode="relative" rAng="0" ptsTypes="AA">
                                      <p:cBhvr>
                                        <p:cTn id="88" dur="1000" fill="hold"/>
                                        <p:tgtEl>
                                          <p:spTgt spid="40"/>
                                        </p:tgtEl>
                                        <p:attrNameLst>
                                          <p:attrName>ppt_x</p:attrName>
                                          <p:attrName>ppt_y</p:attrName>
                                        </p:attrNameLst>
                                      </p:cBhvr>
                                      <p:rCtr x="-46693" y="0"/>
                                    </p:animMotion>
                                  </p:childTnLst>
                                </p:cTn>
                              </p:par>
                              <p:par>
                                <p:cTn id="89" presetID="35" presetClass="path" presetSubtype="0" accel="50000" decel="50000" fill="hold" nodeType="withEffect">
                                  <p:stCondLst>
                                    <p:cond delay="0"/>
                                  </p:stCondLst>
                                  <p:childTnLst>
                                    <p:animMotion origin="layout" path="M -0.92291 -0.0007 L -1.85677 -0.0007 " pathEditMode="relative" rAng="0" ptsTypes="AA">
                                      <p:cBhvr>
                                        <p:cTn id="90" dur="1000" fill="hold"/>
                                        <p:tgtEl>
                                          <p:spTgt spid="66"/>
                                        </p:tgtEl>
                                        <p:attrNameLst>
                                          <p:attrName>ppt_x</p:attrName>
                                          <p:attrName>ppt_y</p:attrName>
                                        </p:attrNameLst>
                                      </p:cBhvr>
                                      <p:rCtr x="-46693" y="0"/>
                                    </p:animMotion>
                                  </p:childTnLst>
                                </p:cTn>
                              </p:par>
                            </p:childTnLst>
                          </p:cTn>
                        </p:par>
                      </p:childTnLst>
                    </p:cTn>
                  </p:par>
                  <p:par>
                    <p:cTn id="91" fill="hold">
                      <p:stCondLst>
                        <p:cond delay="indefinite"/>
                      </p:stCondLst>
                      <p:childTnLst>
                        <p:par>
                          <p:cTn id="92" fill="hold">
                            <p:stCondLst>
                              <p:cond delay="0"/>
                            </p:stCondLst>
                            <p:childTnLst>
                              <p:par>
                                <p:cTn id="93" presetID="31" presetClass="entr" presetSubtype="0" fill="hold" grpId="0" nodeType="clickEffect">
                                  <p:stCondLst>
                                    <p:cond delay="0"/>
                                  </p:stCondLst>
                                  <p:childTnLst>
                                    <p:set>
                                      <p:cBhvr>
                                        <p:cTn id="94" dur="1" fill="hold">
                                          <p:stCondLst>
                                            <p:cond delay="0"/>
                                          </p:stCondLst>
                                        </p:cTn>
                                        <p:tgtEl>
                                          <p:spTgt spid="50"/>
                                        </p:tgtEl>
                                        <p:attrNameLst>
                                          <p:attrName>style.visibility</p:attrName>
                                        </p:attrNameLst>
                                      </p:cBhvr>
                                      <p:to>
                                        <p:strVal val="visible"/>
                                      </p:to>
                                    </p:set>
                                    <p:anim calcmode="lin" valueType="num">
                                      <p:cBhvr>
                                        <p:cTn id="95" dur="500" fill="hold"/>
                                        <p:tgtEl>
                                          <p:spTgt spid="50"/>
                                        </p:tgtEl>
                                        <p:attrNameLst>
                                          <p:attrName>ppt_w</p:attrName>
                                        </p:attrNameLst>
                                      </p:cBhvr>
                                      <p:tavLst>
                                        <p:tav tm="0">
                                          <p:val>
                                            <p:fltVal val="0"/>
                                          </p:val>
                                        </p:tav>
                                        <p:tav tm="100000">
                                          <p:val>
                                            <p:strVal val="#ppt_w"/>
                                          </p:val>
                                        </p:tav>
                                      </p:tavLst>
                                    </p:anim>
                                    <p:anim calcmode="lin" valueType="num">
                                      <p:cBhvr>
                                        <p:cTn id="96" dur="500" fill="hold"/>
                                        <p:tgtEl>
                                          <p:spTgt spid="50"/>
                                        </p:tgtEl>
                                        <p:attrNameLst>
                                          <p:attrName>ppt_h</p:attrName>
                                        </p:attrNameLst>
                                      </p:cBhvr>
                                      <p:tavLst>
                                        <p:tav tm="0">
                                          <p:val>
                                            <p:fltVal val="0"/>
                                          </p:val>
                                        </p:tav>
                                        <p:tav tm="100000">
                                          <p:val>
                                            <p:strVal val="#ppt_h"/>
                                          </p:val>
                                        </p:tav>
                                      </p:tavLst>
                                    </p:anim>
                                    <p:anim calcmode="lin" valueType="num">
                                      <p:cBhvr>
                                        <p:cTn id="97" dur="500" fill="hold"/>
                                        <p:tgtEl>
                                          <p:spTgt spid="50"/>
                                        </p:tgtEl>
                                        <p:attrNameLst>
                                          <p:attrName>style.rotation</p:attrName>
                                        </p:attrNameLst>
                                      </p:cBhvr>
                                      <p:tavLst>
                                        <p:tav tm="0">
                                          <p:val>
                                            <p:fltVal val="90"/>
                                          </p:val>
                                        </p:tav>
                                        <p:tav tm="100000">
                                          <p:val>
                                            <p:fltVal val="0"/>
                                          </p:val>
                                        </p:tav>
                                      </p:tavLst>
                                    </p:anim>
                                    <p:animEffect transition="in" filter="fade">
                                      <p:cBhvr>
                                        <p:cTn id="98" dur="500"/>
                                        <p:tgtEl>
                                          <p:spTgt spid="50"/>
                                        </p:tgtEl>
                                      </p:cBhvr>
                                    </p:animEffect>
                                  </p:childTnLst>
                                </p:cTn>
                              </p:par>
                              <p:par>
                                <p:cTn id="99" presetID="6" presetClass="emph" presetSubtype="0" fill="hold" grpId="1" nodeType="withEffect">
                                  <p:stCondLst>
                                    <p:cond delay="0"/>
                                  </p:stCondLst>
                                  <p:childTnLst>
                                    <p:animScale>
                                      <p:cBhvr>
                                        <p:cTn id="100" dur="500" fill="hold"/>
                                        <p:tgtEl>
                                          <p:spTgt spid="50"/>
                                        </p:tgtEl>
                                      </p:cBhvr>
                                      <p:by x="3000000" y="30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8" grpId="1"/>
      <p:bldP spid="9" grpId="0"/>
      <p:bldP spid="9" grpId="1"/>
      <p:bldP spid="9" grpId="2"/>
      <p:bldP spid="10" grpId="0"/>
      <p:bldP spid="10" grpId="1"/>
      <p:bldP spid="59" grpId="0"/>
      <p:bldP spid="60" grpId="0"/>
      <p:bldP spid="50" grpId="0" animBg="1"/>
      <p:bldP spid="50"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normAutofit/>
          </a:bodyPr>
          <a:lstStyle/>
          <a:p>
            <a:r>
              <a:rPr lang="en-GB" dirty="0" err="1">
                <a:solidFill>
                  <a:schemeClr val="bg1"/>
                </a:solidFill>
                <a:latin typeface="Roboto" panose="02000000000000000000" pitchFamily="2" charset="0"/>
                <a:ea typeface="Roboto" panose="02000000000000000000" pitchFamily="2" charset="0"/>
              </a:rPr>
              <a:t>Quá</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trình</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hiện</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th</a:t>
            </a:r>
            <a:r>
              <a:rPr lang="en-US" dirty="0" err="1">
                <a:solidFill>
                  <a:schemeClr val="bg1"/>
                </a:solidFill>
                <a:latin typeface="Roboto" panose="02000000000000000000" pitchFamily="2" charset="0"/>
                <a:ea typeface="Roboto" panose="02000000000000000000" pitchFamily="2" charset="0"/>
              </a:rPr>
              <a:t>ực</a:t>
            </a:r>
            <a:endParaRPr lang="en-GB" dirty="0">
              <a:solidFill>
                <a:schemeClr val="bg1"/>
              </a:solidFill>
              <a:latin typeface="Roboto" panose="02000000000000000000" pitchFamily="2" charset="0"/>
              <a:ea typeface="Roboto" panose="02000000000000000000" pitchFamily="2" charset="0"/>
            </a:endParaRPr>
          </a:p>
        </p:txBody>
      </p:sp>
      <p:sp>
        <p:nvSpPr>
          <p:cNvPr id="3" name="Slide Number Placeholder 2"/>
          <p:cNvSpPr>
            <a:spLocks noGrp="1"/>
          </p:cNvSpPr>
          <p:nvPr>
            <p:ph type="sldNum" sz="quarter" idx="12"/>
          </p:nvPr>
        </p:nvSpPr>
        <p:spPr/>
        <p:txBody>
          <a:bodyPr/>
          <a:lstStyle/>
          <a:p>
            <a:fld id="{11ADFAE3-F0D9-439E-8967-594B4CDF255A}" type="slidenum">
              <a:rPr lang="en-US" smtClean="0"/>
              <a:t>12</a:t>
            </a:fld>
            <a:endParaRPr lang="en-US"/>
          </a:p>
        </p:txBody>
      </p:sp>
    </p:spTree>
    <p:extLst>
      <p:ext uri="{BB962C8B-B14F-4D97-AF65-F5344CB8AC3E}">
        <p14:creationId xmlns:p14="http://schemas.microsoft.com/office/powerpoint/2010/main" val="4162736544"/>
      </p:ext>
    </p:extLst>
  </p:cSld>
  <p:clrMapOvr>
    <a:masterClrMapping/>
  </p:clrMapOvr>
  <p:transition spd="med">
    <p:pull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78992"/>
          </a:xfrm>
        </p:spPr>
        <p:txBody>
          <a:bodyPr>
            <a:normAutofit/>
          </a:bodyPr>
          <a:lstStyle/>
          <a:p>
            <a:r>
              <a:rPr lang="en-GB" dirty="0" err="1">
                <a:solidFill>
                  <a:schemeClr val="bg1"/>
                </a:solidFill>
                <a:latin typeface="Roboto" panose="02000000000000000000" pitchFamily="2" charset="0"/>
                <a:ea typeface="Roboto" panose="02000000000000000000" pitchFamily="2" charset="0"/>
              </a:rPr>
              <a:t>Bài</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toán</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đặt</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ra</a:t>
            </a:r>
            <a:endParaRPr lang="en-GB" dirty="0">
              <a:solidFill>
                <a:schemeClr val="bg1"/>
              </a:solidFill>
              <a:latin typeface="Roboto" panose="02000000000000000000" pitchFamily="2" charset="0"/>
              <a:ea typeface="Roboto" panose="02000000000000000000" pitchFamily="2" charset="0"/>
            </a:endParaRPr>
          </a:p>
        </p:txBody>
      </p:sp>
      <p:sp>
        <p:nvSpPr>
          <p:cNvPr id="3" name="Slide Number Placeholder 2"/>
          <p:cNvSpPr>
            <a:spLocks noGrp="1"/>
          </p:cNvSpPr>
          <p:nvPr>
            <p:ph type="sldNum" sz="quarter" idx="12"/>
          </p:nvPr>
        </p:nvSpPr>
        <p:spPr/>
        <p:txBody>
          <a:bodyPr/>
          <a:lstStyle/>
          <a:p>
            <a:fld id="{11ADFAE3-F0D9-439E-8967-594B4CDF255A}" type="slidenum">
              <a:rPr lang="en-US" smtClean="0"/>
              <a:t>13</a:t>
            </a:fld>
            <a:endParaRPr lang="en-US"/>
          </a:p>
        </p:txBody>
      </p:sp>
      <p:sp>
        <p:nvSpPr>
          <p:cNvPr id="6" name="Rectangle 5"/>
          <p:cNvSpPr/>
          <p:nvPr/>
        </p:nvSpPr>
        <p:spPr>
          <a:xfrm>
            <a:off x="0" y="3"/>
            <a:ext cx="12192000" cy="883403"/>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itle 1"/>
          <p:cNvSpPr txBox="1">
            <a:spLocks/>
          </p:cNvSpPr>
          <p:nvPr/>
        </p:nvSpPr>
        <p:spPr>
          <a:xfrm>
            <a:off x="838200" y="3"/>
            <a:ext cx="10515600" cy="883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err="1">
                <a:solidFill>
                  <a:schemeClr val="bg1"/>
                </a:solidFill>
                <a:latin typeface="Roboto" panose="02000000000000000000" pitchFamily="2" charset="0"/>
                <a:ea typeface="Roboto" panose="02000000000000000000" pitchFamily="2" charset="0"/>
              </a:rPr>
              <a:t>Quá</a:t>
            </a:r>
            <a:r>
              <a:rPr lang="en-US" sz="3600" dirty="0">
                <a:solidFill>
                  <a:schemeClr val="bg1"/>
                </a:solidFill>
                <a:latin typeface="Roboto" panose="02000000000000000000" pitchFamily="2" charset="0"/>
                <a:ea typeface="Roboto" panose="02000000000000000000" pitchFamily="2" charset="0"/>
              </a:rPr>
              <a:t> </a:t>
            </a:r>
            <a:r>
              <a:rPr lang="en-US" sz="3600" dirty="0" err="1">
                <a:solidFill>
                  <a:schemeClr val="bg1"/>
                </a:solidFill>
                <a:latin typeface="Roboto" panose="02000000000000000000" pitchFamily="2" charset="0"/>
                <a:ea typeface="Roboto" panose="02000000000000000000" pitchFamily="2" charset="0"/>
              </a:rPr>
              <a:t>trình</a:t>
            </a:r>
            <a:r>
              <a:rPr lang="en-US" sz="3600" dirty="0">
                <a:solidFill>
                  <a:schemeClr val="bg1"/>
                </a:solidFill>
                <a:latin typeface="Roboto" panose="02000000000000000000" pitchFamily="2" charset="0"/>
                <a:ea typeface="Roboto" panose="02000000000000000000" pitchFamily="2" charset="0"/>
              </a:rPr>
              <a:t> </a:t>
            </a:r>
            <a:r>
              <a:rPr lang="en-US" sz="3600" dirty="0" err="1">
                <a:solidFill>
                  <a:schemeClr val="bg1"/>
                </a:solidFill>
                <a:latin typeface="Roboto" panose="02000000000000000000" pitchFamily="2" charset="0"/>
                <a:ea typeface="Roboto" panose="02000000000000000000" pitchFamily="2" charset="0"/>
              </a:rPr>
              <a:t>hiện</a:t>
            </a:r>
            <a:r>
              <a:rPr lang="en-US" sz="3600" dirty="0">
                <a:solidFill>
                  <a:schemeClr val="bg1"/>
                </a:solidFill>
                <a:latin typeface="Roboto" panose="02000000000000000000" pitchFamily="2" charset="0"/>
                <a:ea typeface="Roboto" panose="02000000000000000000" pitchFamily="2" charset="0"/>
              </a:rPr>
              <a:t> </a:t>
            </a:r>
            <a:r>
              <a:rPr lang="en-US" sz="3600" dirty="0" err="1">
                <a:solidFill>
                  <a:schemeClr val="bg1"/>
                </a:solidFill>
                <a:latin typeface="Roboto" panose="02000000000000000000" pitchFamily="2" charset="0"/>
                <a:ea typeface="Roboto" panose="02000000000000000000" pitchFamily="2" charset="0"/>
              </a:rPr>
              <a:t>thực</a:t>
            </a:r>
            <a:endParaRPr lang="en-GB" sz="3600" dirty="0">
              <a:solidFill>
                <a:schemeClr val="bg1"/>
              </a:solidFill>
              <a:latin typeface="Roboto" panose="02000000000000000000" pitchFamily="2" charset="0"/>
              <a:ea typeface="Roboto" panose="02000000000000000000" pitchFamily="2" charset="0"/>
            </a:endParaRPr>
          </a:p>
        </p:txBody>
      </p:sp>
      <p:sp>
        <p:nvSpPr>
          <p:cNvPr id="17" name="Rectangle: Rounded Corners 16"/>
          <p:cNvSpPr/>
          <p:nvPr/>
        </p:nvSpPr>
        <p:spPr>
          <a:xfrm>
            <a:off x="355169" y="3516048"/>
            <a:ext cx="11145435" cy="230429"/>
          </a:xfrm>
          <a:prstGeom prst="roundRect">
            <a:avLst/>
          </a:prstGeom>
          <a:noFill/>
          <a:ln w="28575">
            <a:solidFill>
              <a:schemeClr val="accent5"/>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3" name="Rectangle: Rounded Corners 32"/>
          <p:cNvSpPr/>
          <p:nvPr/>
        </p:nvSpPr>
        <p:spPr>
          <a:xfrm>
            <a:off x="355169" y="3509616"/>
            <a:ext cx="11145435" cy="230429"/>
          </a:xfrm>
          <a:prstGeom prst="roundRect">
            <a:avLst/>
          </a:prstGeom>
          <a:solidFill>
            <a:schemeClr val="accent5"/>
          </a:solidFill>
          <a:ln w="28575">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grpSp>
        <p:nvGrpSpPr>
          <p:cNvPr id="34" name="content 89"/>
          <p:cNvGrpSpPr/>
          <p:nvPr/>
        </p:nvGrpSpPr>
        <p:grpSpPr>
          <a:xfrm>
            <a:off x="5389881" y="3905783"/>
            <a:ext cx="1728320" cy="1911131"/>
            <a:chOff x="785163" y="838337"/>
            <a:chExt cx="1728316" cy="1911130"/>
          </a:xfrm>
        </p:grpSpPr>
        <p:sp>
          <p:nvSpPr>
            <p:cNvPr id="35" name="TextBox 34"/>
            <p:cNvSpPr txBox="1"/>
            <p:nvPr/>
          </p:nvSpPr>
          <p:spPr>
            <a:xfrm>
              <a:off x="826803" y="838337"/>
              <a:ext cx="1686676" cy="369332"/>
            </a:xfrm>
            <a:prstGeom prst="rect">
              <a:avLst/>
            </a:prstGeom>
            <a:noFill/>
          </p:spPr>
          <p:txBody>
            <a:bodyPr wrap="none" rtlCol="0">
              <a:spAutoFit/>
            </a:bodyPr>
            <a:lstStyle/>
            <a:p>
              <a:r>
                <a:rPr lang="en-US" dirty="0" err="1">
                  <a:solidFill>
                    <a:schemeClr val="bg1">
                      <a:lumMod val="50000"/>
                    </a:schemeClr>
                  </a:solidFill>
                  <a:latin typeface="Raleway" panose="020B0503030101060003" pitchFamily="34" charset="0"/>
                </a:rPr>
                <a:t>Tách</a:t>
              </a:r>
              <a:r>
                <a:rPr lang="en-US" dirty="0">
                  <a:solidFill>
                    <a:schemeClr val="bg1">
                      <a:lumMod val="50000"/>
                    </a:schemeClr>
                  </a:solidFill>
                  <a:latin typeface="Raleway" panose="020B0503030101060003" pitchFamily="34" charset="0"/>
                </a:rPr>
                <a:t> </a:t>
              </a:r>
              <a:r>
                <a:rPr lang="en-US" dirty="0" err="1">
                  <a:solidFill>
                    <a:schemeClr val="bg1">
                      <a:lumMod val="50000"/>
                    </a:schemeClr>
                  </a:solidFill>
                  <a:latin typeface="Raleway" panose="020B0503030101060003" pitchFamily="34" charset="0"/>
                </a:rPr>
                <a:t>biệt</a:t>
              </a:r>
              <a:r>
                <a:rPr lang="en-US" dirty="0">
                  <a:solidFill>
                    <a:schemeClr val="bg1">
                      <a:lumMod val="50000"/>
                    </a:schemeClr>
                  </a:solidFill>
                  <a:latin typeface="Raleway" panose="020B0503030101060003" pitchFamily="34" charset="0"/>
                </a:rPr>
                <a:t> </a:t>
              </a:r>
              <a:r>
                <a:rPr lang="en-US" dirty="0" err="1">
                  <a:solidFill>
                    <a:schemeClr val="bg1">
                      <a:lumMod val="50000"/>
                    </a:schemeClr>
                  </a:solidFill>
                  <a:latin typeface="Raleway" panose="020B0503030101060003" pitchFamily="34" charset="0"/>
                </a:rPr>
                <a:t>Utils</a:t>
              </a:r>
              <a:endParaRPr lang="en-US" dirty="0">
                <a:solidFill>
                  <a:schemeClr val="bg1">
                    <a:lumMod val="50000"/>
                  </a:schemeClr>
                </a:solidFill>
                <a:latin typeface="Raleway" panose="020B0503030101060003" pitchFamily="34" charset="0"/>
              </a:endParaRPr>
            </a:p>
          </p:txBody>
        </p:sp>
        <p:sp>
          <p:nvSpPr>
            <p:cNvPr id="36" name="Rounded Rectangle 102"/>
            <p:cNvSpPr/>
            <p:nvPr/>
          </p:nvSpPr>
          <p:spPr>
            <a:xfrm>
              <a:off x="785163" y="920667"/>
              <a:ext cx="83281" cy="1828800"/>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p:cNvGrpSpPr/>
          <p:nvPr/>
        </p:nvGrpSpPr>
        <p:grpSpPr>
          <a:xfrm>
            <a:off x="952251" y="3357721"/>
            <a:ext cx="573437" cy="588935"/>
            <a:chOff x="3130658" y="2774197"/>
            <a:chExt cx="573437" cy="588935"/>
          </a:xfrm>
        </p:grpSpPr>
        <p:sp>
          <p:nvSpPr>
            <p:cNvPr id="42" name="Flowchart: Connector 41"/>
            <p:cNvSpPr/>
            <p:nvPr/>
          </p:nvSpPr>
          <p:spPr>
            <a:xfrm>
              <a:off x="3130658" y="2774197"/>
              <a:ext cx="573437" cy="58893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lowchart: Connector 42"/>
            <p:cNvSpPr/>
            <p:nvPr/>
          </p:nvSpPr>
          <p:spPr>
            <a:xfrm>
              <a:off x="3307596" y="2959092"/>
              <a:ext cx="226018" cy="258665"/>
            </a:xfrm>
            <a:prstGeom prst="flowChartConnec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accent1"/>
                </a:solidFill>
              </a:endParaRPr>
            </a:p>
          </p:txBody>
        </p:sp>
      </p:grpSp>
      <p:grpSp>
        <p:nvGrpSpPr>
          <p:cNvPr id="45" name="Group 44"/>
          <p:cNvGrpSpPr/>
          <p:nvPr/>
        </p:nvGrpSpPr>
        <p:grpSpPr>
          <a:xfrm>
            <a:off x="1878346" y="3336121"/>
            <a:ext cx="573437" cy="588935"/>
            <a:chOff x="3130658" y="2774197"/>
            <a:chExt cx="573437" cy="588935"/>
          </a:xfrm>
        </p:grpSpPr>
        <p:sp>
          <p:nvSpPr>
            <p:cNvPr id="46" name="Flowchart: Connector 45"/>
            <p:cNvSpPr/>
            <p:nvPr/>
          </p:nvSpPr>
          <p:spPr>
            <a:xfrm>
              <a:off x="3130658" y="2774197"/>
              <a:ext cx="573437" cy="58893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lowchart: Connector 46"/>
            <p:cNvSpPr/>
            <p:nvPr/>
          </p:nvSpPr>
          <p:spPr>
            <a:xfrm>
              <a:off x="3307596" y="2959092"/>
              <a:ext cx="226018" cy="258665"/>
            </a:xfrm>
            <a:prstGeom prst="flowChartConnec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grpSp>
        <p:nvGrpSpPr>
          <p:cNvPr id="48" name="Group 47"/>
          <p:cNvGrpSpPr/>
          <p:nvPr/>
        </p:nvGrpSpPr>
        <p:grpSpPr>
          <a:xfrm>
            <a:off x="3078573" y="3350124"/>
            <a:ext cx="573437" cy="588935"/>
            <a:chOff x="3130658" y="2774197"/>
            <a:chExt cx="573437" cy="588935"/>
          </a:xfrm>
        </p:grpSpPr>
        <p:sp>
          <p:nvSpPr>
            <p:cNvPr id="49" name="Flowchart: Connector 48"/>
            <p:cNvSpPr/>
            <p:nvPr/>
          </p:nvSpPr>
          <p:spPr>
            <a:xfrm>
              <a:off x="3130658" y="2774197"/>
              <a:ext cx="573437" cy="58893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lowchart: Connector 49"/>
            <p:cNvSpPr/>
            <p:nvPr/>
          </p:nvSpPr>
          <p:spPr>
            <a:xfrm>
              <a:off x="3307596" y="2959092"/>
              <a:ext cx="226018" cy="258665"/>
            </a:xfrm>
            <a:prstGeom prst="flowChartConnec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grpSp>
        <p:nvGrpSpPr>
          <p:cNvPr id="54" name="content 89"/>
          <p:cNvGrpSpPr/>
          <p:nvPr/>
        </p:nvGrpSpPr>
        <p:grpSpPr>
          <a:xfrm>
            <a:off x="2134002" y="993859"/>
            <a:ext cx="1896636" cy="1911131"/>
            <a:chOff x="785163" y="838337"/>
            <a:chExt cx="1896634" cy="1911130"/>
          </a:xfrm>
        </p:grpSpPr>
        <p:sp>
          <p:nvSpPr>
            <p:cNvPr id="55" name="TextBox 54"/>
            <p:cNvSpPr txBox="1"/>
            <p:nvPr/>
          </p:nvSpPr>
          <p:spPr>
            <a:xfrm>
              <a:off x="826803" y="838337"/>
              <a:ext cx="1854994" cy="923330"/>
            </a:xfrm>
            <a:prstGeom prst="rect">
              <a:avLst/>
            </a:prstGeom>
            <a:noFill/>
          </p:spPr>
          <p:txBody>
            <a:bodyPr wrap="none" rtlCol="0">
              <a:spAutoFit/>
            </a:bodyPr>
            <a:lstStyle/>
            <a:p>
              <a:r>
                <a:rPr lang="en-US" dirty="0">
                  <a:solidFill>
                    <a:schemeClr val="bg1">
                      <a:lumMod val="50000"/>
                    </a:schemeClr>
                  </a:solidFill>
                  <a:latin typeface="Raleway" panose="020B0503030101060003" pitchFamily="34" charset="0"/>
                </a:rPr>
                <a:t>Group Bar Chart</a:t>
              </a:r>
            </a:p>
            <a:p>
              <a:r>
                <a:rPr lang="en-US" dirty="0">
                  <a:solidFill>
                    <a:schemeClr val="bg1">
                      <a:lumMod val="50000"/>
                    </a:schemeClr>
                  </a:solidFill>
                  <a:latin typeface="Raleway" panose="020B0503030101060003" pitchFamily="34" charset="0"/>
                </a:rPr>
                <a:t>Multi-line Chart</a:t>
              </a:r>
            </a:p>
            <a:p>
              <a:r>
                <a:rPr lang="en-US" dirty="0" err="1">
                  <a:solidFill>
                    <a:schemeClr val="bg1">
                      <a:lumMod val="50000"/>
                    </a:schemeClr>
                  </a:solidFill>
                  <a:latin typeface="Raleway" panose="020B0503030101060003" pitchFamily="34" charset="0"/>
                </a:rPr>
                <a:t>Webpack</a:t>
              </a:r>
              <a:r>
                <a:rPr lang="en-US" dirty="0">
                  <a:solidFill>
                    <a:schemeClr val="bg1">
                      <a:lumMod val="50000"/>
                    </a:schemeClr>
                  </a:solidFill>
                  <a:latin typeface="Raleway" panose="020B0503030101060003" pitchFamily="34" charset="0"/>
                </a:rPr>
                <a:t>-Grunt</a:t>
              </a:r>
            </a:p>
          </p:txBody>
        </p:sp>
        <p:sp>
          <p:nvSpPr>
            <p:cNvPr id="56" name="Rounded Rectangle 102"/>
            <p:cNvSpPr/>
            <p:nvPr/>
          </p:nvSpPr>
          <p:spPr>
            <a:xfrm>
              <a:off x="785163" y="920667"/>
              <a:ext cx="83281" cy="1828800"/>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p:cNvGrpSpPr/>
          <p:nvPr/>
        </p:nvGrpSpPr>
        <p:grpSpPr>
          <a:xfrm>
            <a:off x="5171825" y="3324443"/>
            <a:ext cx="573437" cy="588935"/>
            <a:chOff x="3130658" y="2774197"/>
            <a:chExt cx="573437" cy="588935"/>
          </a:xfrm>
        </p:grpSpPr>
        <p:sp>
          <p:nvSpPr>
            <p:cNvPr id="58" name="Flowchart: Connector 57"/>
            <p:cNvSpPr/>
            <p:nvPr/>
          </p:nvSpPr>
          <p:spPr>
            <a:xfrm>
              <a:off x="3130658" y="2774197"/>
              <a:ext cx="573437" cy="58893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lowchart: Connector 58"/>
            <p:cNvSpPr/>
            <p:nvPr/>
          </p:nvSpPr>
          <p:spPr>
            <a:xfrm>
              <a:off x="3307596" y="2959092"/>
              <a:ext cx="226018" cy="258665"/>
            </a:xfrm>
            <a:prstGeom prst="flowChartConnec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0" name="Group 59"/>
          <p:cNvGrpSpPr/>
          <p:nvPr/>
        </p:nvGrpSpPr>
        <p:grpSpPr>
          <a:xfrm>
            <a:off x="6317042" y="3338843"/>
            <a:ext cx="573437" cy="588935"/>
            <a:chOff x="3130658" y="2774197"/>
            <a:chExt cx="573437" cy="588935"/>
          </a:xfrm>
        </p:grpSpPr>
        <p:sp>
          <p:nvSpPr>
            <p:cNvPr id="61" name="Flowchart: Connector 60"/>
            <p:cNvSpPr/>
            <p:nvPr/>
          </p:nvSpPr>
          <p:spPr>
            <a:xfrm>
              <a:off x="3130658" y="2774197"/>
              <a:ext cx="573437" cy="58893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lowchart: Connector 61"/>
            <p:cNvSpPr/>
            <p:nvPr/>
          </p:nvSpPr>
          <p:spPr>
            <a:xfrm>
              <a:off x="3307596" y="2959092"/>
              <a:ext cx="226018" cy="258665"/>
            </a:xfrm>
            <a:prstGeom prst="flowChartConnec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3" name="Group 62"/>
          <p:cNvGrpSpPr/>
          <p:nvPr/>
        </p:nvGrpSpPr>
        <p:grpSpPr>
          <a:xfrm>
            <a:off x="7408389" y="3338843"/>
            <a:ext cx="573437" cy="588935"/>
            <a:chOff x="3130658" y="2774197"/>
            <a:chExt cx="573437" cy="588935"/>
          </a:xfrm>
        </p:grpSpPr>
        <p:sp>
          <p:nvSpPr>
            <p:cNvPr id="64" name="Flowchart: Connector 63"/>
            <p:cNvSpPr/>
            <p:nvPr/>
          </p:nvSpPr>
          <p:spPr>
            <a:xfrm>
              <a:off x="3130658" y="2774197"/>
              <a:ext cx="573437" cy="58893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lowchart: Connector 64"/>
            <p:cNvSpPr/>
            <p:nvPr/>
          </p:nvSpPr>
          <p:spPr>
            <a:xfrm>
              <a:off x="3307596" y="2959092"/>
              <a:ext cx="226018" cy="258665"/>
            </a:xfrm>
            <a:prstGeom prst="flowChartConnec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6" name="Group 65"/>
          <p:cNvGrpSpPr/>
          <p:nvPr/>
        </p:nvGrpSpPr>
        <p:grpSpPr>
          <a:xfrm>
            <a:off x="8477862" y="3314029"/>
            <a:ext cx="573437" cy="588935"/>
            <a:chOff x="3130658" y="2774197"/>
            <a:chExt cx="573437" cy="588935"/>
          </a:xfrm>
        </p:grpSpPr>
        <p:sp>
          <p:nvSpPr>
            <p:cNvPr id="67" name="Flowchart: Connector 66"/>
            <p:cNvSpPr/>
            <p:nvPr/>
          </p:nvSpPr>
          <p:spPr>
            <a:xfrm>
              <a:off x="3130658" y="2774197"/>
              <a:ext cx="573437" cy="58893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lowchart: Connector 67"/>
            <p:cNvSpPr/>
            <p:nvPr/>
          </p:nvSpPr>
          <p:spPr>
            <a:xfrm>
              <a:off x="3307596" y="2959092"/>
              <a:ext cx="226018" cy="258665"/>
            </a:xfrm>
            <a:prstGeom prst="flowChartConnec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9" name="Group 68"/>
          <p:cNvGrpSpPr/>
          <p:nvPr/>
        </p:nvGrpSpPr>
        <p:grpSpPr>
          <a:xfrm>
            <a:off x="9895886" y="3286016"/>
            <a:ext cx="573437" cy="588935"/>
            <a:chOff x="3130658" y="2774197"/>
            <a:chExt cx="573437" cy="588935"/>
          </a:xfrm>
        </p:grpSpPr>
        <p:sp>
          <p:nvSpPr>
            <p:cNvPr id="70" name="Flowchart: Connector 69"/>
            <p:cNvSpPr/>
            <p:nvPr/>
          </p:nvSpPr>
          <p:spPr>
            <a:xfrm>
              <a:off x="3130658" y="2774197"/>
              <a:ext cx="573437" cy="58893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lowchart: Connector 70"/>
            <p:cNvSpPr/>
            <p:nvPr/>
          </p:nvSpPr>
          <p:spPr>
            <a:xfrm>
              <a:off x="3307596" y="2959092"/>
              <a:ext cx="226018" cy="258665"/>
            </a:xfrm>
            <a:prstGeom prst="flowChartConnec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2" name="content 89"/>
          <p:cNvGrpSpPr/>
          <p:nvPr/>
        </p:nvGrpSpPr>
        <p:grpSpPr>
          <a:xfrm>
            <a:off x="4370989" y="1018311"/>
            <a:ext cx="1471839" cy="1911131"/>
            <a:chOff x="785163" y="838337"/>
            <a:chExt cx="1471841" cy="1911130"/>
          </a:xfrm>
        </p:grpSpPr>
        <p:sp>
          <p:nvSpPr>
            <p:cNvPr id="73" name="TextBox 72"/>
            <p:cNvSpPr txBox="1"/>
            <p:nvPr/>
          </p:nvSpPr>
          <p:spPr>
            <a:xfrm>
              <a:off x="826803" y="838337"/>
              <a:ext cx="1430201" cy="1200328"/>
            </a:xfrm>
            <a:prstGeom prst="rect">
              <a:avLst/>
            </a:prstGeom>
            <a:noFill/>
          </p:spPr>
          <p:txBody>
            <a:bodyPr wrap="none" rtlCol="0">
              <a:spAutoFit/>
            </a:bodyPr>
            <a:lstStyle/>
            <a:p>
              <a:r>
                <a:rPr lang="en-US" dirty="0">
                  <a:solidFill>
                    <a:schemeClr val="bg1">
                      <a:lumMod val="50000"/>
                    </a:schemeClr>
                  </a:solidFill>
                  <a:latin typeface="Raleway" panose="020B0503030101060003" pitchFamily="34" charset="0"/>
                </a:rPr>
                <a:t>Pie Chart</a:t>
              </a:r>
            </a:p>
            <a:p>
              <a:r>
                <a:rPr lang="en-US" dirty="0">
                  <a:solidFill>
                    <a:schemeClr val="bg1">
                      <a:lumMod val="50000"/>
                    </a:schemeClr>
                  </a:solidFill>
                  <a:latin typeface="Raleway" panose="020B0503030101060003" pitchFamily="34" charset="0"/>
                </a:rPr>
                <a:t>Donut Chart</a:t>
              </a:r>
            </a:p>
            <a:p>
              <a:r>
                <a:rPr lang="en-US" dirty="0">
                  <a:solidFill>
                    <a:schemeClr val="bg1">
                      <a:lumMod val="50000"/>
                    </a:schemeClr>
                  </a:solidFill>
                  <a:latin typeface="Raleway" panose="020B0503030101060003" pitchFamily="34" charset="0"/>
                </a:rPr>
                <a:t>Timeline</a:t>
              </a:r>
            </a:p>
            <a:p>
              <a:r>
                <a:rPr lang="en-US" dirty="0">
                  <a:solidFill>
                    <a:schemeClr val="bg1">
                      <a:lumMod val="50000"/>
                    </a:schemeClr>
                  </a:solidFill>
                  <a:latin typeface="Raleway" panose="020B0503030101060003" pitchFamily="34" charset="0"/>
                </a:rPr>
                <a:t>Map</a:t>
              </a:r>
            </a:p>
          </p:txBody>
        </p:sp>
        <p:sp>
          <p:nvSpPr>
            <p:cNvPr id="74" name="Rounded Rectangle 102"/>
            <p:cNvSpPr/>
            <p:nvPr/>
          </p:nvSpPr>
          <p:spPr>
            <a:xfrm>
              <a:off x="785163" y="920667"/>
              <a:ext cx="83281" cy="1828800"/>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content 89"/>
          <p:cNvGrpSpPr/>
          <p:nvPr/>
        </p:nvGrpSpPr>
        <p:grpSpPr>
          <a:xfrm>
            <a:off x="3291464" y="3928102"/>
            <a:ext cx="1580908" cy="1911131"/>
            <a:chOff x="785163" y="838337"/>
            <a:chExt cx="1580908" cy="1911130"/>
          </a:xfrm>
        </p:grpSpPr>
        <p:sp>
          <p:nvSpPr>
            <p:cNvPr id="77" name="TextBox 76"/>
            <p:cNvSpPr txBox="1"/>
            <p:nvPr/>
          </p:nvSpPr>
          <p:spPr>
            <a:xfrm>
              <a:off x="826803" y="838337"/>
              <a:ext cx="1539268" cy="369332"/>
            </a:xfrm>
            <a:prstGeom prst="rect">
              <a:avLst/>
            </a:prstGeom>
            <a:noFill/>
          </p:spPr>
          <p:txBody>
            <a:bodyPr wrap="none" rtlCol="0">
              <a:spAutoFit/>
            </a:bodyPr>
            <a:lstStyle/>
            <a:p>
              <a:r>
                <a:rPr lang="en-US" dirty="0">
                  <a:solidFill>
                    <a:schemeClr val="bg1">
                      <a:lumMod val="50000"/>
                    </a:schemeClr>
                  </a:solidFill>
                  <a:latin typeface="Raleway" panose="020B0503030101060003" pitchFamily="34" charset="0"/>
                </a:rPr>
                <a:t>Data Adapter</a:t>
              </a:r>
            </a:p>
          </p:txBody>
        </p:sp>
        <p:sp>
          <p:nvSpPr>
            <p:cNvPr id="78" name="Rounded Rectangle 102"/>
            <p:cNvSpPr/>
            <p:nvPr/>
          </p:nvSpPr>
          <p:spPr>
            <a:xfrm>
              <a:off x="785163" y="920667"/>
              <a:ext cx="83281" cy="1828800"/>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9" name="content 89"/>
          <p:cNvGrpSpPr/>
          <p:nvPr/>
        </p:nvGrpSpPr>
        <p:grpSpPr>
          <a:xfrm>
            <a:off x="1193055" y="3958497"/>
            <a:ext cx="1298716" cy="1911131"/>
            <a:chOff x="785163" y="838337"/>
            <a:chExt cx="1298714" cy="1911130"/>
          </a:xfrm>
        </p:grpSpPr>
        <p:sp>
          <p:nvSpPr>
            <p:cNvPr id="80" name="TextBox 79"/>
            <p:cNvSpPr txBox="1"/>
            <p:nvPr/>
          </p:nvSpPr>
          <p:spPr>
            <a:xfrm>
              <a:off x="826803" y="838337"/>
              <a:ext cx="1257074" cy="646331"/>
            </a:xfrm>
            <a:prstGeom prst="rect">
              <a:avLst/>
            </a:prstGeom>
            <a:noFill/>
          </p:spPr>
          <p:txBody>
            <a:bodyPr wrap="none" rtlCol="0">
              <a:spAutoFit/>
            </a:bodyPr>
            <a:lstStyle/>
            <a:p>
              <a:r>
                <a:rPr lang="en-US" dirty="0">
                  <a:solidFill>
                    <a:schemeClr val="bg1">
                      <a:lumMod val="50000"/>
                    </a:schemeClr>
                  </a:solidFill>
                  <a:latin typeface="Raleway" panose="020B0503030101060003" pitchFamily="34" charset="0"/>
                </a:rPr>
                <a:t>Bar Chart</a:t>
              </a:r>
            </a:p>
            <a:p>
              <a:r>
                <a:rPr lang="en-US" dirty="0">
                  <a:solidFill>
                    <a:schemeClr val="bg1">
                      <a:lumMod val="50000"/>
                    </a:schemeClr>
                  </a:solidFill>
                  <a:latin typeface="Raleway" panose="020B0503030101060003" pitchFamily="34" charset="0"/>
                </a:rPr>
                <a:t>Line Chart</a:t>
              </a:r>
            </a:p>
          </p:txBody>
        </p:sp>
        <p:sp>
          <p:nvSpPr>
            <p:cNvPr id="81" name="Rounded Rectangle 102"/>
            <p:cNvSpPr/>
            <p:nvPr/>
          </p:nvSpPr>
          <p:spPr>
            <a:xfrm>
              <a:off x="785163" y="920667"/>
              <a:ext cx="83281" cy="1828800"/>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content 89"/>
          <p:cNvGrpSpPr/>
          <p:nvPr/>
        </p:nvGrpSpPr>
        <p:grpSpPr>
          <a:xfrm>
            <a:off x="7628956" y="3954270"/>
            <a:ext cx="1797249" cy="1911131"/>
            <a:chOff x="785163" y="838337"/>
            <a:chExt cx="1797246" cy="1911130"/>
          </a:xfrm>
        </p:grpSpPr>
        <p:sp>
          <p:nvSpPr>
            <p:cNvPr id="83" name="TextBox 82"/>
            <p:cNvSpPr txBox="1"/>
            <p:nvPr/>
          </p:nvSpPr>
          <p:spPr>
            <a:xfrm>
              <a:off x="826803" y="838337"/>
              <a:ext cx="1755606" cy="1200328"/>
            </a:xfrm>
            <a:prstGeom prst="rect">
              <a:avLst/>
            </a:prstGeom>
            <a:noFill/>
          </p:spPr>
          <p:txBody>
            <a:bodyPr wrap="none" rtlCol="0">
              <a:spAutoFit/>
            </a:bodyPr>
            <a:lstStyle/>
            <a:p>
              <a:r>
                <a:rPr lang="en-US" dirty="0">
                  <a:solidFill>
                    <a:schemeClr val="bg1">
                      <a:lumMod val="50000"/>
                    </a:schemeClr>
                  </a:solidFill>
                  <a:latin typeface="Raleway" panose="020B0503030101060003" pitchFamily="34" charset="0"/>
                </a:rPr>
                <a:t>Release v1.0.1</a:t>
              </a:r>
            </a:p>
            <a:p>
              <a:r>
                <a:rPr lang="en-US" dirty="0">
                  <a:solidFill>
                    <a:schemeClr val="bg1">
                      <a:lumMod val="50000"/>
                    </a:schemeClr>
                  </a:solidFill>
                  <a:latin typeface="Raleway" panose="020B0503030101060003" pitchFamily="34" charset="0"/>
                </a:rPr>
                <a:t>CI-CD</a:t>
              </a:r>
            </a:p>
            <a:p>
              <a:r>
                <a:rPr lang="en-US" dirty="0">
                  <a:solidFill>
                    <a:schemeClr val="bg1">
                      <a:lumMod val="50000"/>
                    </a:schemeClr>
                  </a:solidFill>
                  <a:latin typeface="Raleway" panose="020B0503030101060003" pitchFamily="34" charset="0"/>
                </a:rPr>
                <a:t>Documentation</a:t>
              </a:r>
            </a:p>
            <a:p>
              <a:r>
                <a:rPr lang="en-US" dirty="0">
                  <a:solidFill>
                    <a:schemeClr val="bg1">
                      <a:lumMod val="50000"/>
                    </a:schemeClr>
                  </a:solidFill>
                  <a:latin typeface="Raleway" panose="020B0503030101060003" pitchFamily="34" charset="0"/>
                </a:rPr>
                <a:t>Deployment</a:t>
              </a:r>
            </a:p>
          </p:txBody>
        </p:sp>
        <p:sp>
          <p:nvSpPr>
            <p:cNvPr id="84" name="Rounded Rectangle 102"/>
            <p:cNvSpPr/>
            <p:nvPr/>
          </p:nvSpPr>
          <p:spPr>
            <a:xfrm>
              <a:off x="785163" y="920667"/>
              <a:ext cx="83281" cy="1828800"/>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content 89"/>
          <p:cNvGrpSpPr/>
          <p:nvPr/>
        </p:nvGrpSpPr>
        <p:grpSpPr>
          <a:xfrm>
            <a:off x="10182607" y="3867355"/>
            <a:ext cx="1731783" cy="1911131"/>
            <a:chOff x="785163" y="838337"/>
            <a:chExt cx="1731783" cy="1911130"/>
          </a:xfrm>
        </p:grpSpPr>
        <p:sp>
          <p:nvSpPr>
            <p:cNvPr id="86" name="TextBox 85"/>
            <p:cNvSpPr txBox="1"/>
            <p:nvPr/>
          </p:nvSpPr>
          <p:spPr>
            <a:xfrm>
              <a:off x="826803" y="838337"/>
              <a:ext cx="1690143" cy="646331"/>
            </a:xfrm>
            <a:prstGeom prst="rect">
              <a:avLst/>
            </a:prstGeom>
            <a:noFill/>
          </p:spPr>
          <p:txBody>
            <a:bodyPr wrap="none" rtlCol="0">
              <a:spAutoFit/>
            </a:bodyPr>
            <a:lstStyle/>
            <a:p>
              <a:r>
                <a:rPr lang="en-US" dirty="0">
                  <a:solidFill>
                    <a:schemeClr val="bg1">
                      <a:lumMod val="50000"/>
                    </a:schemeClr>
                  </a:solidFill>
                  <a:latin typeface="Raleway" panose="020B0503030101060003" pitchFamily="34" charset="0"/>
                </a:rPr>
                <a:t>Unit Test</a:t>
              </a:r>
            </a:p>
            <a:p>
              <a:r>
                <a:rPr lang="en-US" dirty="0">
                  <a:solidFill>
                    <a:schemeClr val="bg1">
                      <a:lumMod val="50000"/>
                    </a:schemeClr>
                  </a:solidFill>
                  <a:latin typeface="Raleway" panose="020B0503030101060003" pitchFamily="34" charset="0"/>
                </a:rPr>
                <a:t>Release v1.3.0</a:t>
              </a:r>
            </a:p>
          </p:txBody>
        </p:sp>
        <p:sp>
          <p:nvSpPr>
            <p:cNvPr id="87" name="Rounded Rectangle 102"/>
            <p:cNvSpPr/>
            <p:nvPr/>
          </p:nvSpPr>
          <p:spPr>
            <a:xfrm>
              <a:off x="785163" y="920667"/>
              <a:ext cx="83281" cy="1828800"/>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content 89"/>
          <p:cNvGrpSpPr/>
          <p:nvPr/>
        </p:nvGrpSpPr>
        <p:grpSpPr>
          <a:xfrm>
            <a:off x="6582495" y="1018311"/>
            <a:ext cx="1713892" cy="1911131"/>
            <a:chOff x="785163" y="838337"/>
            <a:chExt cx="1713894" cy="1911130"/>
          </a:xfrm>
        </p:grpSpPr>
        <p:sp>
          <p:nvSpPr>
            <p:cNvPr id="89" name="TextBox 88"/>
            <p:cNvSpPr txBox="1"/>
            <p:nvPr/>
          </p:nvSpPr>
          <p:spPr>
            <a:xfrm>
              <a:off x="826803" y="838337"/>
              <a:ext cx="1672254" cy="369332"/>
            </a:xfrm>
            <a:prstGeom prst="rect">
              <a:avLst/>
            </a:prstGeom>
            <a:noFill/>
          </p:spPr>
          <p:txBody>
            <a:bodyPr wrap="none" rtlCol="0">
              <a:spAutoFit/>
            </a:bodyPr>
            <a:lstStyle/>
            <a:p>
              <a:r>
                <a:rPr lang="en-US" dirty="0">
                  <a:solidFill>
                    <a:schemeClr val="bg1">
                      <a:lumMod val="50000"/>
                    </a:schemeClr>
                  </a:solidFill>
                  <a:latin typeface="Raleway" panose="020B0503030101060003" pitchFamily="34" charset="0"/>
                </a:rPr>
                <a:t>Event Listener</a:t>
              </a:r>
            </a:p>
          </p:txBody>
        </p:sp>
        <p:sp>
          <p:nvSpPr>
            <p:cNvPr id="90" name="Rounded Rectangle 102"/>
            <p:cNvSpPr/>
            <p:nvPr/>
          </p:nvSpPr>
          <p:spPr>
            <a:xfrm>
              <a:off x="785163" y="920667"/>
              <a:ext cx="83281" cy="1828800"/>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1" name="content 89"/>
          <p:cNvGrpSpPr/>
          <p:nvPr/>
        </p:nvGrpSpPr>
        <p:grpSpPr>
          <a:xfrm>
            <a:off x="8725020" y="992491"/>
            <a:ext cx="2605162" cy="1911131"/>
            <a:chOff x="785163" y="838337"/>
            <a:chExt cx="2605162" cy="1911130"/>
          </a:xfrm>
        </p:grpSpPr>
        <p:sp>
          <p:nvSpPr>
            <p:cNvPr id="92" name="TextBox 91"/>
            <p:cNvSpPr txBox="1"/>
            <p:nvPr/>
          </p:nvSpPr>
          <p:spPr>
            <a:xfrm>
              <a:off x="826803" y="838337"/>
              <a:ext cx="2563522" cy="923330"/>
            </a:xfrm>
            <a:prstGeom prst="rect">
              <a:avLst/>
            </a:prstGeom>
            <a:noFill/>
          </p:spPr>
          <p:txBody>
            <a:bodyPr wrap="none" rtlCol="0">
              <a:spAutoFit/>
            </a:bodyPr>
            <a:lstStyle/>
            <a:p>
              <a:r>
                <a:rPr lang="en-US" dirty="0" err="1">
                  <a:solidFill>
                    <a:schemeClr val="bg1">
                      <a:lumMod val="50000"/>
                    </a:schemeClr>
                  </a:solidFill>
                  <a:latin typeface="Raleway" panose="020B0503030101060003" pitchFamily="34" charset="0"/>
                </a:rPr>
                <a:t>Tái</a:t>
              </a:r>
              <a:r>
                <a:rPr lang="en-US" dirty="0">
                  <a:solidFill>
                    <a:schemeClr val="bg1">
                      <a:lumMod val="50000"/>
                    </a:schemeClr>
                  </a:solidFill>
                  <a:latin typeface="Raleway" panose="020B0503030101060003" pitchFamily="34" charset="0"/>
                </a:rPr>
                <a:t> </a:t>
              </a:r>
              <a:r>
                <a:rPr lang="en-US" dirty="0" err="1">
                  <a:solidFill>
                    <a:schemeClr val="bg1">
                      <a:lumMod val="50000"/>
                    </a:schemeClr>
                  </a:solidFill>
                  <a:latin typeface="Raleway" panose="020B0503030101060003" pitchFamily="34" charset="0"/>
                </a:rPr>
                <a:t>cấu</a:t>
              </a:r>
              <a:r>
                <a:rPr lang="en-US" dirty="0">
                  <a:solidFill>
                    <a:schemeClr val="bg1">
                      <a:lumMod val="50000"/>
                    </a:schemeClr>
                  </a:solidFill>
                  <a:latin typeface="Raleway" panose="020B0503030101060003" pitchFamily="34" charset="0"/>
                </a:rPr>
                <a:t> </a:t>
              </a:r>
              <a:r>
                <a:rPr lang="en-US" dirty="0" err="1">
                  <a:solidFill>
                    <a:schemeClr val="bg1">
                      <a:lumMod val="50000"/>
                    </a:schemeClr>
                  </a:solidFill>
                  <a:latin typeface="Raleway" panose="020B0503030101060003" pitchFamily="34" charset="0"/>
                </a:rPr>
                <a:t>trúc</a:t>
              </a:r>
              <a:r>
                <a:rPr lang="en-US" dirty="0">
                  <a:solidFill>
                    <a:schemeClr val="bg1">
                      <a:lumMod val="50000"/>
                    </a:schemeClr>
                  </a:solidFill>
                  <a:latin typeface="Raleway" panose="020B0503030101060003" pitchFamily="34" charset="0"/>
                </a:rPr>
                <a:t> </a:t>
              </a:r>
              <a:r>
                <a:rPr lang="en-US" dirty="0" err="1">
                  <a:solidFill>
                    <a:schemeClr val="bg1">
                      <a:lumMod val="50000"/>
                    </a:schemeClr>
                  </a:solidFill>
                  <a:latin typeface="Raleway" panose="020B0503030101060003" pitchFamily="34" charset="0"/>
                </a:rPr>
                <a:t>các</a:t>
              </a:r>
              <a:r>
                <a:rPr lang="en-US" dirty="0">
                  <a:solidFill>
                    <a:schemeClr val="bg1">
                      <a:lumMod val="50000"/>
                    </a:schemeClr>
                  </a:solidFill>
                  <a:latin typeface="Raleway" panose="020B0503030101060003" pitchFamily="34" charset="0"/>
                </a:rPr>
                <a:t> option</a:t>
              </a:r>
            </a:p>
            <a:p>
              <a:r>
                <a:rPr lang="en-US" dirty="0" err="1">
                  <a:solidFill>
                    <a:schemeClr val="bg1">
                      <a:lumMod val="50000"/>
                    </a:schemeClr>
                  </a:solidFill>
                  <a:latin typeface="Raleway" panose="020B0503030101060003" pitchFamily="34" charset="0"/>
                </a:rPr>
                <a:t>setOption</a:t>
              </a:r>
              <a:endParaRPr lang="en-US" dirty="0">
                <a:solidFill>
                  <a:schemeClr val="bg1">
                    <a:lumMod val="50000"/>
                  </a:schemeClr>
                </a:solidFill>
                <a:latin typeface="Raleway" panose="020B0503030101060003" pitchFamily="34" charset="0"/>
              </a:endParaRPr>
            </a:p>
            <a:p>
              <a:r>
                <a:rPr lang="en-US" dirty="0" err="1">
                  <a:solidFill>
                    <a:schemeClr val="bg1">
                      <a:lumMod val="50000"/>
                    </a:schemeClr>
                  </a:solidFill>
                  <a:latin typeface="Raleway" panose="020B0503030101060003" pitchFamily="34" charset="0"/>
                </a:rPr>
                <a:t>updateData</a:t>
              </a:r>
              <a:endParaRPr lang="en-US" dirty="0">
                <a:solidFill>
                  <a:schemeClr val="bg1">
                    <a:lumMod val="50000"/>
                  </a:schemeClr>
                </a:solidFill>
                <a:latin typeface="Raleway" panose="020B0503030101060003" pitchFamily="34" charset="0"/>
              </a:endParaRPr>
            </a:p>
          </p:txBody>
        </p:sp>
        <p:sp>
          <p:nvSpPr>
            <p:cNvPr id="93" name="Rounded Rectangle 102"/>
            <p:cNvSpPr/>
            <p:nvPr/>
          </p:nvSpPr>
          <p:spPr>
            <a:xfrm>
              <a:off x="785163" y="920667"/>
              <a:ext cx="83281" cy="1828800"/>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4" name="Group 103"/>
          <p:cNvGrpSpPr/>
          <p:nvPr/>
        </p:nvGrpSpPr>
        <p:grpSpPr>
          <a:xfrm>
            <a:off x="4105262" y="3338843"/>
            <a:ext cx="573437" cy="588935"/>
            <a:chOff x="4105259" y="3338838"/>
            <a:chExt cx="573437" cy="588935"/>
          </a:xfrm>
        </p:grpSpPr>
        <p:sp>
          <p:nvSpPr>
            <p:cNvPr id="52" name="Flowchart: Connector 51"/>
            <p:cNvSpPr/>
            <p:nvPr/>
          </p:nvSpPr>
          <p:spPr>
            <a:xfrm>
              <a:off x="4105259" y="3338838"/>
              <a:ext cx="573437" cy="58893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Flowchart: Connector 93"/>
            <p:cNvSpPr/>
            <p:nvPr/>
          </p:nvSpPr>
          <p:spPr>
            <a:xfrm>
              <a:off x="4284130" y="3509614"/>
              <a:ext cx="226018" cy="258665"/>
            </a:xfrm>
            <a:prstGeom prst="flowChartConnec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accent1"/>
                </a:solidFill>
              </a:endParaRPr>
            </a:p>
          </p:txBody>
        </p:sp>
      </p:grpSp>
      <p:sp>
        <p:nvSpPr>
          <p:cNvPr id="95" name="TextBox 94"/>
          <p:cNvSpPr txBox="1"/>
          <p:nvPr/>
        </p:nvSpPr>
        <p:spPr>
          <a:xfrm>
            <a:off x="1116906" y="2980992"/>
            <a:ext cx="282444" cy="369332"/>
          </a:xfrm>
          <a:prstGeom prst="rect">
            <a:avLst/>
          </a:prstGeom>
          <a:noFill/>
        </p:spPr>
        <p:txBody>
          <a:bodyPr wrap="square" rtlCol="0">
            <a:spAutoFit/>
          </a:bodyPr>
          <a:lstStyle/>
          <a:p>
            <a:r>
              <a:rPr lang="en-US" dirty="0">
                <a:solidFill>
                  <a:schemeClr val="bg1">
                    <a:lumMod val="50000"/>
                  </a:schemeClr>
                </a:solidFill>
                <a:latin typeface="Raleway" panose="020B0503030101060003" pitchFamily="34" charset="0"/>
              </a:rPr>
              <a:t>3</a:t>
            </a:r>
          </a:p>
        </p:txBody>
      </p:sp>
      <p:sp>
        <p:nvSpPr>
          <p:cNvPr id="96" name="TextBox 95"/>
          <p:cNvSpPr txBox="1"/>
          <p:nvPr/>
        </p:nvSpPr>
        <p:spPr>
          <a:xfrm>
            <a:off x="2037431" y="2982129"/>
            <a:ext cx="282444" cy="369332"/>
          </a:xfrm>
          <a:prstGeom prst="rect">
            <a:avLst/>
          </a:prstGeom>
          <a:noFill/>
        </p:spPr>
        <p:txBody>
          <a:bodyPr wrap="square" rtlCol="0">
            <a:spAutoFit/>
          </a:bodyPr>
          <a:lstStyle/>
          <a:p>
            <a:r>
              <a:rPr lang="en-US" dirty="0">
                <a:solidFill>
                  <a:schemeClr val="bg1">
                    <a:lumMod val="50000"/>
                  </a:schemeClr>
                </a:solidFill>
                <a:latin typeface="Raleway" panose="020B0503030101060003" pitchFamily="34" charset="0"/>
              </a:rPr>
              <a:t>5</a:t>
            </a:r>
          </a:p>
        </p:txBody>
      </p:sp>
      <p:sp>
        <p:nvSpPr>
          <p:cNvPr id="97" name="TextBox 96"/>
          <p:cNvSpPr txBox="1"/>
          <p:nvPr/>
        </p:nvSpPr>
        <p:spPr>
          <a:xfrm>
            <a:off x="3189135" y="3001340"/>
            <a:ext cx="282444" cy="369332"/>
          </a:xfrm>
          <a:prstGeom prst="rect">
            <a:avLst/>
          </a:prstGeom>
          <a:noFill/>
        </p:spPr>
        <p:txBody>
          <a:bodyPr wrap="square" rtlCol="0">
            <a:spAutoFit/>
          </a:bodyPr>
          <a:lstStyle/>
          <a:p>
            <a:r>
              <a:rPr lang="en-US" dirty="0">
                <a:solidFill>
                  <a:schemeClr val="bg1">
                    <a:lumMod val="50000"/>
                  </a:schemeClr>
                </a:solidFill>
                <a:latin typeface="Raleway" panose="020B0503030101060003" pitchFamily="34" charset="0"/>
              </a:rPr>
              <a:t>8</a:t>
            </a:r>
          </a:p>
        </p:txBody>
      </p:sp>
      <p:sp>
        <p:nvSpPr>
          <p:cNvPr id="98" name="TextBox 97"/>
          <p:cNvSpPr txBox="1"/>
          <p:nvPr/>
        </p:nvSpPr>
        <p:spPr>
          <a:xfrm>
            <a:off x="4216364" y="3013371"/>
            <a:ext cx="466759" cy="369332"/>
          </a:xfrm>
          <a:prstGeom prst="rect">
            <a:avLst/>
          </a:prstGeom>
          <a:noFill/>
        </p:spPr>
        <p:txBody>
          <a:bodyPr wrap="square" rtlCol="0">
            <a:spAutoFit/>
          </a:bodyPr>
          <a:lstStyle/>
          <a:p>
            <a:r>
              <a:rPr lang="en-US" dirty="0">
                <a:solidFill>
                  <a:schemeClr val="bg1">
                    <a:lumMod val="50000"/>
                  </a:schemeClr>
                </a:solidFill>
                <a:latin typeface="Raleway" panose="020B0503030101060003" pitchFamily="34" charset="0"/>
              </a:rPr>
              <a:t>10</a:t>
            </a:r>
          </a:p>
        </p:txBody>
      </p:sp>
      <p:sp>
        <p:nvSpPr>
          <p:cNvPr id="99" name="TextBox 98"/>
          <p:cNvSpPr txBox="1"/>
          <p:nvPr/>
        </p:nvSpPr>
        <p:spPr>
          <a:xfrm>
            <a:off x="5231873" y="2967590"/>
            <a:ext cx="434888" cy="369332"/>
          </a:xfrm>
          <a:prstGeom prst="rect">
            <a:avLst/>
          </a:prstGeom>
          <a:noFill/>
        </p:spPr>
        <p:txBody>
          <a:bodyPr wrap="square" rtlCol="0">
            <a:spAutoFit/>
          </a:bodyPr>
          <a:lstStyle/>
          <a:p>
            <a:r>
              <a:rPr lang="en-US" dirty="0">
                <a:solidFill>
                  <a:schemeClr val="bg1">
                    <a:lumMod val="50000"/>
                  </a:schemeClr>
                </a:solidFill>
                <a:latin typeface="Raleway" panose="020B0503030101060003" pitchFamily="34" charset="0"/>
              </a:rPr>
              <a:t>12</a:t>
            </a:r>
          </a:p>
        </p:txBody>
      </p:sp>
      <p:sp>
        <p:nvSpPr>
          <p:cNvPr id="100" name="TextBox 99"/>
          <p:cNvSpPr txBox="1"/>
          <p:nvPr/>
        </p:nvSpPr>
        <p:spPr>
          <a:xfrm>
            <a:off x="6400443" y="2991978"/>
            <a:ext cx="451924" cy="369332"/>
          </a:xfrm>
          <a:prstGeom prst="rect">
            <a:avLst/>
          </a:prstGeom>
          <a:noFill/>
        </p:spPr>
        <p:txBody>
          <a:bodyPr wrap="square" rtlCol="0">
            <a:spAutoFit/>
          </a:bodyPr>
          <a:lstStyle/>
          <a:p>
            <a:r>
              <a:rPr lang="en-US" dirty="0">
                <a:solidFill>
                  <a:schemeClr val="bg1">
                    <a:lumMod val="50000"/>
                  </a:schemeClr>
                </a:solidFill>
                <a:latin typeface="Raleway" panose="020B0503030101060003" pitchFamily="34" charset="0"/>
              </a:rPr>
              <a:t>14</a:t>
            </a:r>
          </a:p>
        </p:txBody>
      </p:sp>
      <p:sp>
        <p:nvSpPr>
          <p:cNvPr id="101" name="TextBox 100"/>
          <p:cNvSpPr txBox="1"/>
          <p:nvPr/>
        </p:nvSpPr>
        <p:spPr>
          <a:xfrm>
            <a:off x="7492983" y="2991978"/>
            <a:ext cx="478111" cy="369332"/>
          </a:xfrm>
          <a:prstGeom prst="rect">
            <a:avLst/>
          </a:prstGeom>
          <a:noFill/>
        </p:spPr>
        <p:txBody>
          <a:bodyPr wrap="square" rtlCol="0">
            <a:spAutoFit/>
          </a:bodyPr>
          <a:lstStyle/>
          <a:p>
            <a:r>
              <a:rPr lang="en-US" dirty="0">
                <a:solidFill>
                  <a:schemeClr val="bg1">
                    <a:lumMod val="50000"/>
                  </a:schemeClr>
                </a:solidFill>
                <a:latin typeface="Raleway" panose="020B0503030101060003" pitchFamily="34" charset="0"/>
              </a:rPr>
              <a:t>16</a:t>
            </a:r>
          </a:p>
        </p:txBody>
      </p:sp>
      <p:sp>
        <p:nvSpPr>
          <p:cNvPr id="102" name="TextBox 101"/>
          <p:cNvSpPr txBox="1"/>
          <p:nvPr/>
        </p:nvSpPr>
        <p:spPr>
          <a:xfrm>
            <a:off x="8578306" y="2968398"/>
            <a:ext cx="434227" cy="369332"/>
          </a:xfrm>
          <a:prstGeom prst="rect">
            <a:avLst/>
          </a:prstGeom>
          <a:noFill/>
        </p:spPr>
        <p:txBody>
          <a:bodyPr wrap="square" rtlCol="0">
            <a:spAutoFit/>
          </a:bodyPr>
          <a:lstStyle/>
          <a:p>
            <a:r>
              <a:rPr lang="en-US" dirty="0">
                <a:solidFill>
                  <a:schemeClr val="bg1">
                    <a:lumMod val="50000"/>
                  </a:schemeClr>
                </a:solidFill>
                <a:latin typeface="Raleway" panose="020B0503030101060003" pitchFamily="34" charset="0"/>
              </a:rPr>
              <a:t>18</a:t>
            </a:r>
          </a:p>
        </p:txBody>
      </p:sp>
      <p:sp>
        <p:nvSpPr>
          <p:cNvPr id="103" name="TextBox 102"/>
          <p:cNvSpPr txBox="1"/>
          <p:nvPr/>
        </p:nvSpPr>
        <p:spPr>
          <a:xfrm>
            <a:off x="9982205" y="2929438"/>
            <a:ext cx="459383" cy="369332"/>
          </a:xfrm>
          <a:prstGeom prst="rect">
            <a:avLst/>
          </a:prstGeom>
          <a:noFill/>
        </p:spPr>
        <p:txBody>
          <a:bodyPr wrap="square" rtlCol="0">
            <a:spAutoFit/>
          </a:bodyPr>
          <a:lstStyle/>
          <a:p>
            <a:r>
              <a:rPr lang="en-US" dirty="0">
                <a:solidFill>
                  <a:schemeClr val="bg1">
                    <a:lumMod val="50000"/>
                  </a:schemeClr>
                </a:solidFill>
                <a:latin typeface="Raleway" panose="020B0503030101060003" pitchFamily="34" charset="0"/>
              </a:rPr>
              <a:t>21</a:t>
            </a:r>
          </a:p>
        </p:txBody>
      </p:sp>
    </p:spTree>
    <p:extLst>
      <p:ext uri="{BB962C8B-B14F-4D97-AF65-F5344CB8AC3E}">
        <p14:creationId xmlns:p14="http://schemas.microsoft.com/office/powerpoint/2010/main" val="4118094190"/>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3000" fill="hold"/>
                                        <p:tgtEl>
                                          <p:spTgt spid="33"/>
                                        </p:tgtEl>
                                        <p:attrNameLst>
                                          <p:attrName>ppt_x</p:attrName>
                                        </p:attrNameLst>
                                      </p:cBhvr>
                                      <p:tavLst>
                                        <p:tav tm="0">
                                          <p:val>
                                            <p:strVal val="#ppt_x-#ppt_w/2"/>
                                          </p:val>
                                        </p:tav>
                                        <p:tav tm="100000">
                                          <p:val>
                                            <p:strVal val="#ppt_x"/>
                                          </p:val>
                                        </p:tav>
                                      </p:tavLst>
                                    </p:anim>
                                    <p:anim calcmode="lin" valueType="num">
                                      <p:cBhvr>
                                        <p:cTn id="8" dur="3000" fill="hold"/>
                                        <p:tgtEl>
                                          <p:spTgt spid="33"/>
                                        </p:tgtEl>
                                        <p:attrNameLst>
                                          <p:attrName>ppt_y</p:attrName>
                                        </p:attrNameLst>
                                      </p:cBhvr>
                                      <p:tavLst>
                                        <p:tav tm="0">
                                          <p:val>
                                            <p:strVal val="#ppt_y"/>
                                          </p:val>
                                        </p:tav>
                                        <p:tav tm="100000">
                                          <p:val>
                                            <p:strVal val="#ppt_y"/>
                                          </p:val>
                                        </p:tav>
                                      </p:tavLst>
                                    </p:anim>
                                    <p:anim calcmode="lin" valueType="num">
                                      <p:cBhvr>
                                        <p:cTn id="9" dur="3000" fill="hold"/>
                                        <p:tgtEl>
                                          <p:spTgt spid="33"/>
                                        </p:tgtEl>
                                        <p:attrNameLst>
                                          <p:attrName>ppt_w</p:attrName>
                                        </p:attrNameLst>
                                      </p:cBhvr>
                                      <p:tavLst>
                                        <p:tav tm="0">
                                          <p:val>
                                            <p:fltVal val="0"/>
                                          </p:val>
                                        </p:tav>
                                        <p:tav tm="100000">
                                          <p:val>
                                            <p:strVal val="#ppt_w"/>
                                          </p:val>
                                        </p:tav>
                                      </p:tavLst>
                                    </p:anim>
                                    <p:anim calcmode="lin" valueType="num">
                                      <p:cBhvr>
                                        <p:cTn id="10" dur="3000" fill="hold"/>
                                        <p:tgtEl>
                                          <p:spTgt spid="33"/>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6" presetClass="emph" presetSubtype="0" fill="hold" nodeType="clickEffect">
                                  <p:stCondLst>
                                    <p:cond delay="0"/>
                                  </p:stCondLst>
                                  <p:childTnLst>
                                    <p:animEffect transition="out" filter="fade">
                                      <p:cBhvr>
                                        <p:cTn id="14" dur="1000" tmFilter="0, 0; .2, .5; .8, .5; 1, 0"/>
                                        <p:tgtEl>
                                          <p:spTgt spid="44"/>
                                        </p:tgtEl>
                                      </p:cBhvr>
                                    </p:animEffect>
                                    <p:animScale>
                                      <p:cBhvr>
                                        <p:cTn id="15" dur="500" autoRev="1" fill="hold"/>
                                        <p:tgtEl>
                                          <p:spTgt spid="44"/>
                                        </p:tgtEl>
                                      </p:cBhvr>
                                      <p:by x="105000" y="105000"/>
                                    </p:animScale>
                                  </p:childTnLst>
                                </p:cTn>
                              </p:par>
                              <p:par>
                                <p:cTn id="16" presetID="22" presetClass="entr" presetSubtype="1" fill="hold" nodeType="withEffect">
                                  <p:stCondLst>
                                    <p:cond delay="0"/>
                                  </p:stCondLst>
                                  <p:childTnLst>
                                    <p:set>
                                      <p:cBhvr>
                                        <p:cTn id="17" dur="1" fill="hold">
                                          <p:stCondLst>
                                            <p:cond delay="0"/>
                                          </p:stCondLst>
                                        </p:cTn>
                                        <p:tgtEl>
                                          <p:spTgt spid="79"/>
                                        </p:tgtEl>
                                        <p:attrNameLst>
                                          <p:attrName>style.visibility</p:attrName>
                                        </p:attrNameLst>
                                      </p:cBhvr>
                                      <p:to>
                                        <p:strVal val="visible"/>
                                      </p:to>
                                    </p:set>
                                    <p:animEffect transition="in" filter="wipe(up)">
                                      <p:cBhvr>
                                        <p:cTn id="18" dur="250"/>
                                        <p:tgtEl>
                                          <p:spTgt spid="79"/>
                                        </p:tgtEl>
                                      </p:cBhvr>
                                    </p:animEffect>
                                  </p:childTnLst>
                                </p:cTn>
                              </p:par>
                            </p:childTnLst>
                          </p:cTn>
                        </p:par>
                      </p:childTnLst>
                    </p:cTn>
                  </p:par>
                  <p:par>
                    <p:cTn id="19" fill="hold">
                      <p:stCondLst>
                        <p:cond delay="indefinite"/>
                      </p:stCondLst>
                      <p:childTnLst>
                        <p:par>
                          <p:cTn id="20" fill="hold">
                            <p:stCondLst>
                              <p:cond delay="0"/>
                            </p:stCondLst>
                            <p:childTnLst>
                              <p:par>
                                <p:cTn id="21" presetID="26" presetClass="emph" presetSubtype="0" fill="hold" nodeType="clickEffect">
                                  <p:stCondLst>
                                    <p:cond delay="0"/>
                                  </p:stCondLst>
                                  <p:childTnLst>
                                    <p:animEffect transition="out" filter="fade">
                                      <p:cBhvr>
                                        <p:cTn id="22" dur="500" tmFilter="0, 0; .2, .5; .8, .5; 1, 0"/>
                                        <p:tgtEl>
                                          <p:spTgt spid="45"/>
                                        </p:tgtEl>
                                      </p:cBhvr>
                                    </p:animEffect>
                                    <p:animScale>
                                      <p:cBhvr>
                                        <p:cTn id="23" dur="250" autoRev="1" fill="hold"/>
                                        <p:tgtEl>
                                          <p:spTgt spid="45"/>
                                        </p:tgtEl>
                                      </p:cBhvr>
                                      <p:by x="105000" y="105000"/>
                                    </p:animScale>
                                  </p:childTnLst>
                                </p:cTn>
                              </p:par>
                              <p:par>
                                <p:cTn id="24" presetID="22" presetClass="entr" presetSubtype="4" fill="hold" nodeType="withEffect">
                                  <p:stCondLst>
                                    <p:cond delay="0"/>
                                  </p:stCondLst>
                                  <p:childTnLst>
                                    <p:set>
                                      <p:cBhvr>
                                        <p:cTn id="25" dur="1" fill="hold">
                                          <p:stCondLst>
                                            <p:cond delay="0"/>
                                          </p:stCondLst>
                                        </p:cTn>
                                        <p:tgtEl>
                                          <p:spTgt spid="54"/>
                                        </p:tgtEl>
                                        <p:attrNameLst>
                                          <p:attrName>style.visibility</p:attrName>
                                        </p:attrNameLst>
                                      </p:cBhvr>
                                      <p:to>
                                        <p:strVal val="visible"/>
                                      </p:to>
                                    </p:set>
                                    <p:animEffect transition="in" filter="wipe(down)">
                                      <p:cBhvr>
                                        <p:cTn id="26" dur="250"/>
                                        <p:tgtEl>
                                          <p:spTgt spid="54"/>
                                        </p:tgtEl>
                                      </p:cBhvr>
                                    </p:animEffect>
                                  </p:childTnLst>
                                </p:cTn>
                              </p:par>
                            </p:childTnLst>
                          </p:cTn>
                        </p:par>
                      </p:childTnLst>
                    </p:cTn>
                  </p:par>
                  <p:par>
                    <p:cTn id="27" fill="hold">
                      <p:stCondLst>
                        <p:cond delay="indefinite"/>
                      </p:stCondLst>
                      <p:childTnLst>
                        <p:par>
                          <p:cTn id="28" fill="hold">
                            <p:stCondLst>
                              <p:cond delay="0"/>
                            </p:stCondLst>
                            <p:childTnLst>
                              <p:par>
                                <p:cTn id="29" presetID="26" presetClass="emph" presetSubtype="0" fill="hold" nodeType="clickEffect">
                                  <p:stCondLst>
                                    <p:cond delay="0"/>
                                  </p:stCondLst>
                                  <p:childTnLst>
                                    <p:animEffect transition="out" filter="fade">
                                      <p:cBhvr>
                                        <p:cTn id="30" dur="500" tmFilter="0, 0; .2, .5; .8, .5; 1, 0"/>
                                        <p:tgtEl>
                                          <p:spTgt spid="48"/>
                                        </p:tgtEl>
                                      </p:cBhvr>
                                    </p:animEffect>
                                    <p:animScale>
                                      <p:cBhvr>
                                        <p:cTn id="31" dur="250" autoRev="1" fill="hold"/>
                                        <p:tgtEl>
                                          <p:spTgt spid="48"/>
                                        </p:tgtEl>
                                      </p:cBhvr>
                                      <p:by x="105000" y="105000"/>
                                    </p:animScale>
                                  </p:childTnLst>
                                </p:cTn>
                              </p:par>
                              <p:par>
                                <p:cTn id="32" presetID="22" presetClass="entr" presetSubtype="1" fill="hold" nodeType="withEffect">
                                  <p:stCondLst>
                                    <p:cond delay="0"/>
                                  </p:stCondLst>
                                  <p:childTnLst>
                                    <p:set>
                                      <p:cBhvr>
                                        <p:cTn id="33" dur="1" fill="hold">
                                          <p:stCondLst>
                                            <p:cond delay="0"/>
                                          </p:stCondLst>
                                        </p:cTn>
                                        <p:tgtEl>
                                          <p:spTgt spid="76"/>
                                        </p:tgtEl>
                                        <p:attrNameLst>
                                          <p:attrName>style.visibility</p:attrName>
                                        </p:attrNameLst>
                                      </p:cBhvr>
                                      <p:to>
                                        <p:strVal val="visible"/>
                                      </p:to>
                                    </p:set>
                                    <p:animEffect transition="in" filter="wipe(up)">
                                      <p:cBhvr>
                                        <p:cTn id="34" dur="250"/>
                                        <p:tgtEl>
                                          <p:spTgt spid="76"/>
                                        </p:tgtEl>
                                      </p:cBhvr>
                                    </p:animEffect>
                                  </p:childTnLst>
                                </p:cTn>
                              </p:par>
                            </p:childTnLst>
                          </p:cTn>
                        </p:par>
                      </p:childTnLst>
                    </p:cTn>
                  </p:par>
                  <p:par>
                    <p:cTn id="35" fill="hold">
                      <p:stCondLst>
                        <p:cond delay="indefinite"/>
                      </p:stCondLst>
                      <p:childTnLst>
                        <p:par>
                          <p:cTn id="36" fill="hold">
                            <p:stCondLst>
                              <p:cond delay="0"/>
                            </p:stCondLst>
                            <p:childTnLst>
                              <p:par>
                                <p:cTn id="37" presetID="26" presetClass="emph" presetSubtype="0" fill="hold" nodeType="clickEffect">
                                  <p:stCondLst>
                                    <p:cond delay="0"/>
                                  </p:stCondLst>
                                  <p:childTnLst>
                                    <p:animEffect transition="out" filter="fade">
                                      <p:cBhvr>
                                        <p:cTn id="38" dur="500" tmFilter="0, 0; .2, .5; .8, .5; 1, 0"/>
                                        <p:tgtEl>
                                          <p:spTgt spid="104"/>
                                        </p:tgtEl>
                                      </p:cBhvr>
                                    </p:animEffect>
                                    <p:animScale>
                                      <p:cBhvr>
                                        <p:cTn id="39" dur="250" autoRev="1" fill="hold"/>
                                        <p:tgtEl>
                                          <p:spTgt spid="104"/>
                                        </p:tgtEl>
                                      </p:cBhvr>
                                      <p:by x="105000" y="105000"/>
                                    </p:animScale>
                                  </p:childTnLst>
                                </p:cTn>
                              </p:par>
                              <p:par>
                                <p:cTn id="40" presetID="22" presetClass="entr" presetSubtype="4" fill="hold" nodeType="withEffect">
                                  <p:stCondLst>
                                    <p:cond delay="0"/>
                                  </p:stCondLst>
                                  <p:childTnLst>
                                    <p:set>
                                      <p:cBhvr>
                                        <p:cTn id="41" dur="1" fill="hold">
                                          <p:stCondLst>
                                            <p:cond delay="0"/>
                                          </p:stCondLst>
                                        </p:cTn>
                                        <p:tgtEl>
                                          <p:spTgt spid="72"/>
                                        </p:tgtEl>
                                        <p:attrNameLst>
                                          <p:attrName>style.visibility</p:attrName>
                                        </p:attrNameLst>
                                      </p:cBhvr>
                                      <p:to>
                                        <p:strVal val="visible"/>
                                      </p:to>
                                    </p:set>
                                    <p:animEffect transition="in" filter="wipe(down)">
                                      <p:cBhvr>
                                        <p:cTn id="42" dur="250"/>
                                        <p:tgtEl>
                                          <p:spTgt spid="72"/>
                                        </p:tgtEl>
                                      </p:cBhvr>
                                    </p:animEffect>
                                  </p:childTnLst>
                                </p:cTn>
                              </p:par>
                            </p:childTnLst>
                          </p:cTn>
                        </p:par>
                      </p:childTnLst>
                    </p:cTn>
                  </p:par>
                  <p:par>
                    <p:cTn id="43" fill="hold">
                      <p:stCondLst>
                        <p:cond delay="indefinite"/>
                      </p:stCondLst>
                      <p:childTnLst>
                        <p:par>
                          <p:cTn id="44" fill="hold">
                            <p:stCondLst>
                              <p:cond delay="0"/>
                            </p:stCondLst>
                            <p:childTnLst>
                              <p:par>
                                <p:cTn id="45" presetID="26" presetClass="emph" presetSubtype="0" fill="hold" nodeType="clickEffect">
                                  <p:stCondLst>
                                    <p:cond delay="0"/>
                                  </p:stCondLst>
                                  <p:childTnLst>
                                    <p:animEffect transition="out" filter="fade">
                                      <p:cBhvr>
                                        <p:cTn id="46" dur="500" tmFilter="0, 0; .2, .5; .8, .5; 1, 0"/>
                                        <p:tgtEl>
                                          <p:spTgt spid="57"/>
                                        </p:tgtEl>
                                      </p:cBhvr>
                                    </p:animEffect>
                                    <p:animScale>
                                      <p:cBhvr>
                                        <p:cTn id="47" dur="250" autoRev="1" fill="hold"/>
                                        <p:tgtEl>
                                          <p:spTgt spid="57"/>
                                        </p:tgtEl>
                                      </p:cBhvr>
                                      <p:by x="105000" y="105000"/>
                                    </p:animScale>
                                  </p:childTnLst>
                                </p:cTn>
                              </p:par>
                              <p:par>
                                <p:cTn id="48" presetID="22" presetClass="entr" presetSubtype="1" fill="hold" nodeType="with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wipe(up)">
                                      <p:cBhvr>
                                        <p:cTn id="50" dur="250"/>
                                        <p:tgtEl>
                                          <p:spTgt spid="34"/>
                                        </p:tgtEl>
                                      </p:cBhvr>
                                    </p:animEffect>
                                  </p:childTnLst>
                                </p:cTn>
                              </p:par>
                            </p:childTnLst>
                          </p:cTn>
                        </p:par>
                      </p:childTnLst>
                    </p:cTn>
                  </p:par>
                  <p:par>
                    <p:cTn id="51" fill="hold">
                      <p:stCondLst>
                        <p:cond delay="indefinite"/>
                      </p:stCondLst>
                      <p:childTnLst>
                        <p:par>
                          <p:cTn id="52" fill="hold">
                            <p:stCondLst>
                              <p:cond delay="0"/>
                            </p:stCondLst>
                            <p:childTnLst>
                              <p:par>
                                <p:cTn id="53" presetID="26" presetClass="emph" presetSubtype="0" fill="hold" nodeType="clickEffect">
                                  <p:stCondLst>
                                    <p:cond delay="0"/>
                                  </p:stCondLst>
                                  <p:childTnLst>
                                    <p:animEffect transition="out" filter="fade">
                                      <p:cBhvr>
                                        <p:cTn id="54" dur="500" tmFilter="0, 0; .2, .5; .8, .5; 1, 0"/>
                                        <p:tgtEl>
                                          <p:spTgt spid="60"/>
                                        </p:tgtEl>
                                      </p:cBhvr>
                                    </p:animEffect>
                                    <p:animScale>
                                      <p:cBhvr>
                                        <p:cTn id="55" dur="250" autoRev="1" fill="hold"/>
                                        <p:tgtEl>
                                          <p:spTgt spid="60"/>
                                        </p:tgtEl>
                                      </p:cBhvr>
                                      <p:by x="105000" y="105000"/>
                                    </p:animScale>
                                  </p:childTnLst>
                                </p:cTn>
                              </p:par>
                              <p:par>
                                <p:cTn id="56" presetID="22" presetClass="entr" presetSubtype="4" fill="hold" nodeType="withEffect">
                                  <p:stCondLst>
                                    <p:cond delay="0"/>
                                  </p:stCondLst>
                                  <p:childTnLst>
                                    <p:set>
                                      <p:cBhvr>
                                        <p:cTn id="57" dur="1" fill="hold">
                                          <p:stCondLst>
                                            <p:cond delay="0"/>
                                          </p:stCondLst>
                                        </p:cTn>
                                        <p:tgtEl>
                                          <p:spTgt spid="88"/>
                                        </p:tgtEl>
                                        <p:attrNameLst>
                                          <p:attrName>style.visibility</p:attrName>
                                        </p:attrNameLst>
                                      </p:cBhvr>
                                      <p:to>
                                        <p:strVal val="visible"/>
                                      </p:to>
                                    </p:set>
                                    <p:animEffect transition="in" filter="wipe(down)">
                                      <p:cBhvr>
                                        <p:cTn id="58" dur="250"/>
                                        <p:tgtEl>
                                          <p:spTgt spid="88"/>
                                        </p:tgtEl>
                                      </p:cBhvr>
                                    </p:animEffect>
                                  </p:childTnLst>
                                </p:cTn>
                              </p:par>
                            </p:childTnLst>
                          </p:cTn>
                        </p:par>
                      </p:childTnLst>
                    </p:cTn>
                  </p:par>
                  <p:par>
                    <p:cTn id="59" fill="hold">
                      <p:stCondLst>
                        <p:cond delay="indefinite"/>
                      </p:stCondLst>
                      <p:childTnLst>
                        <p:par>
                          <p:cTn id="60" fill="hold">
                            <p:stCondLst>
                              <p:cond delay="0"/>
                            </p:stCondLst>
                            <p:childTnLst>
                              <p:par>
                                <p:cTn id="61" presetID="26" presetClass="emph" presetSubtype="0" fill="hold" nodeType="clickEffect">
                                  <p:stCondLst>
                                    <p:cond delay="0"/>
                                  </p:stCondLst>
                                  <p:childTnLst>
                                    <p:animEffect transition="out" filter="fade">
                                      <p:cBhvr>
                                        <p:cTn id="62" dur="500" tmFilter="0, 0; .2, .5; .8, .5; 1, 0"/>
                                        <p:tgtEl>
                                          <p:spTgt spid="63"/>
                                        </p:tgtEl>
                                      </p:cBhvr>
                                    </p:animEffect>
                                    <p:animScale>
                                      <p:cBhvr>
                                        <p:cTn id="63" dur="250" autoRev="1" fill="hold"/>
                                        <p:tgtEl>
                                          <p:spTgt spid="63"/>
                                        </p:tgtEl>
                                      </p:cBhvr>
                                      <p:by x="105000" y="105000"/>
                                    </p:animScale>
                                  </p:childTnLst>
                                </p:cTn>
                              </p:par>
                              <p:par>
                                <p:cTn id="64" presetID="22" presetClass="entr" presetSubtype="1" fill="hold" nodeType="withEffect">
                                  <p:stCondLst>
                                    <p:cond delay="0"/>
                                  </p:stCondLst>
                                  <p:childTnLst>
                                    <p:set>
                                      <p:cBhvr>
                                        <p:cTn id="65" dur="1" fill="hold">
                                          <p:stCondLst>
                                            <p:cond delay="0"/>
                                          </p:stCondLst>
                                        </p:cTn>
                                        <p:tgtEl>
                                          <p:spTgt spid="82"/>
                                        </p:tgtEl>
                                        <p:attrNameLst>
                                          <p:attrName>style.visibility</p:attrName>
                                        </p:attrNameLst>
                                      </p:cBhvr>
                                      <p:to>
                                        <p:strVal val="visible"/>
                                      </p:to>
                                    </p:set>
                                    <p:animEffect transition="in" filter="wipe(up)">
                                      <p:cBhvr>
                                        <p:cTn id="66" dur="250"/>
                                        <p:tgtEl>
                                          <p:spTgt spid="82"/>
                                        </p:tgtEl>
                                      </p:cBhvr>
                                    </p:animEffect>
                                  </p:childTnLst>
                                </p:cTn>
                              </p:par>
                            </p:childTnLst>
                          </p:cTn>
                        </p:par>
                      </p:childTnLst>
                    </p:cTn>
                  </p:par>
                  <p:par>
                    <p:cTn id="67" fill="hold">
                      <p:stCondLst>
                        <p:cond delay="indefinite"/>
                      </p:stCondLst>
                      <p:childTnLst>
                        <p:par>
                          <p:cTn id="68" fill="hold">
                            <p:stCondLst>
                              <p:cond delay="0"/>
                            </p:stCondLst>
                            <p:childTnLst>
                              <p:par>
                                <p:cTn id="69" presetID="26" presetClass="emph" presetSubtype="0" fill="hold" nodeType="clickEffect">
                                  <p:stCondLst>
                                    <p:cond delay="0"/>
                                  </p:stCondLst>
                                  <p:childTnLst>
                                    <p:animEffect transition="out" filter="fade">
                                      <p:cBhvr>
                                        <p:cTn id="70" dur="500" tmFilter="0, 0; .2, .5; .8, .5; 1, 0"/>
                                        <p:tgtEl>
                                          <p:spTgt spid="66"/>
                                        </p:tgtEl>
                                      </p:cBhvr>
                                    </p:animEffect>
                                    <p:animScale>
                                      <p:cBhvr>
                                        <p:cTn id="71" dur="250" autoRev="1" fill="hold"/>
                                        <p:tgtEl>
                                          <p:spTgt spid="66"/>
                                        </p:tgtEl>
                                      </p:cBhvr>
                                      <p:by x="105000" y="105000"/>
                                    </p:animScale>
                                  </p:childTnLst>
                                </p:cTn>
                              </p:par>
                              <p:par>
                                <p:cTn id="72" presetID="22" presetClass="entr" presetSubtype="4" fill="hold" nodeType="withEffect">
                                  <p:stCondLst>
                                    <p:cond delay="0"/>
                                  </p:stCondLst>
                                  <p:childTnLst>
                                    <p:set>
                                      <p:cBhvr>
                                        <p:cTn id="73" dur="1" fill="hold">
                                          <p:stCondLst>
                                            <p:cond delay="0"/>
                                          </p:stCondLst>
                                        </p:cTn>
                                        <p:tgtEl>
                                          <p:spTgt spid="91"/>
                                        </p:tgtEl>
                                        <p:attrNameLst>
                                          <p:attrName>style.visibility</p:attrName>
                                        </p:attrNameLst>
                                      </p:cBhvr>
                                      <p:to>
                                        <p:strVal val="visible"/>
                                      </p:to>
                                    </p:set>
                                    <p:animEffect transition="in" filter="wipe(down)">
                                      <p:cBhvr>
                                        <p:cTn id="74" dur="250"/>
                                        <p:tgtEl>
                                          <p:spTgt spid="91"/>
                                        </p:tgtEl>
                                      </p:cBhvr>
                                    </p:animEffect>
                                  </p:childTnLst>
                                </p:cTn>
                              </p:par>
                            </p:childTnLst>
                          </p:cTn>
                        </p:par>
                      </p:childTnLst>
                    </p:cTn>
                  </p:par>
                  <p:par>
                    <p:cTn id="75" fill="hold">
                      <p:stCondLst>
                        <p:cond delay="indefinite"/>
                      </p:stCondLst>
                      <p:childTnLst>
                        <p:par>
                          <p:cTn id="76" fill="hold">
                            <p:stCondLst>
                              <p:cond delay="0"/>
                            </p:stCondLst>
                            <p:childTnLst>
                              <p:par>
                                <p:cTn id="77" presetID="26" presetClass="emph" presetSubtype="0" fill="hold" nodeType="clickEffect">
                                  <p:stCondLst>
                                    <p:cond delay="0"/>
                                  </p:stCondLst>
                                  <p:childTnLst>
                                    <p:animEffect transition="out" filter="fade">
                                      <p:cBhvr>
                                        <p:cTn id="78" dur="500" tmFilter="0, 0; .2, .5; .8, .5; 1, 0"/>
                                        <p:tgtEl>
                                          <p:spTgt spid="69"/>
                                        </p:tgtEl>
                                      </p:cBhvr>
                                    </p:animEffect>
                                    <p:animScale>
                                      <p:cBhvr>
                                        <p:cTn id="79" dur="250" autoRev="1" fill="hold"/>
                                        <p:tgtEl>
                                          <p:spTgt spid="69"/>
                                        </p:tgtEl>
                                      </p:cBhvr>
                                      <p:by x="105000" y="105000"/>
                                    </p:animScale>
                                  </p:childTnLst>
                                </p:cTn>
                              </p:par>
                              <p:par>
                                <p:cTn id="80" presetID="22" presetClass="entr" presetSubtype="1" fill="hold" nodeType="withEffect">
                                  <p:stCondLst>
                                    <p:cond delay="0"/>
                                  </p:stCondLst>
                                  <p:childTnLst>
                                    <p:set>
                                      <p:cBhvr>
                                        <p:cTn id="81" dur="1" fill="hold">
                                          <p:stCondLst>
                                            <p:cond delay="0"/>
                                          </p:stCondLst>
                                        </p:cTn>
                                        <p:tgtEl>
                                          <p:spTgt spid="85"/>
                                        </p:tgtEl>
                                        <p:attrNameLst>
                                          <p:attrName>style.visibility</p:attrName>
                                        </p:attrNameLst>
                                      </p:cBhvr>
                                      <p:to>
                                        <p:strVal val="visible"/>
                                      </p:to>
                                    </p:set>
                                    <p:animEffect transition="in" filter="wipe(up)">
                                      <p:cBhvr>
                                        <p:cTn id="82" dur="25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normAutofit/>
          </a:bodyPr>
          <a:lstStyle/>
          <a:p>
            <a:r>
              <a:rPr lang="en-GB" dirty="0" err="1">
                <a:solidFill>
                  <a:schemeClr val="bg1"/>
                </a:solidFill>
                <a:latin typeface="Roboto" panose="02000000000000000000" pitchFamily="2" charset="0"/>
                <a:ea typeface="Roboto" panose="02000000000000000000" pitchFamily="2" charset="0"/>
              </a:rPr>
              <a:t>Đánh</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giá</a:t>
            </a:r>
            <a:endParaRPr lang="en-GB" dirty="0">
              <a:solidFill>
                <a:schemeClr val="bg1"/>
              </a:solidFill>
              <a:latin typeface="Roboto" panose="02000000000000000000" pitchFamily="2" charset="0"/>
              <a:ea typeface="Roboto" panose="02000000000000000000" pitchFamily="2" charset="0"/>
            </a:endParaRPr>
          </a:p>
        </p:txBody>
      </p:sp>
      <p:sp>
        <p:nvSpPr>
          <p:cNvPr id="3" name="Slide Number Placeholder 2"/>
          <p:cNvSpPr>
            <a:spLocks noGrp="1"/>
          </p:cNvSpPr>
          <p:nvPr>
            <p:ph type="sldNum" sz="quarter" idx="12"/>
          </p:nvPr>
        </p:nvSpPr>
        <p:spPr/>
        <p:txBody>
          <a:bodyPr/>
          <a:lstStyle/>
          <a:p>
            <a:fld id="{11ADFAE3-F0D9-439E-8967-594B4CDF255A}" type="slidenum">
              <a:rPr lang="en-US" smtClean="0"/>
              <a:t>14</a:t>
            </a:fld>
            <a:endParaRPr lang="en-US"/>
          </a:p>
        </p:txBody>
      </p:sp>
    </p:spTree>
    <p:extLst>
      <p:ext uri="{BB962C8B-B14F-4D97-AF65-F5344CB8AC3E}">
        <p14:creationId xmlns:p14="http://schemas.microsoft.com/office/powerpoint/2010/main" val="3231296689"/>
      </p:ext>
    </p:extLst>
  </p:cSld>
  <p:clrMapOvr>
    <a:masterClrMapping/>
  </p:clrMapOvr>
  <p:transition spd="med">
    <p:pull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78992"/>
          </a:xfrm>
        </p:spPr>
        <p:txBody>
          <a:bodyPr>
            <a:normAutofit/>
          </a:bodyPr>
          <a:lstStyle/>
          <a:p>
            <a:r>
              <a:rPr lang="en-GB" dirty="0" err="1">
                <a:solidFill>
                  <a:schemeClr val="bg1"/>
                </a:solidFill>
                <a:latin typeface="Roboto" panose="02000000000000000000" pitchFamily="2" charset="0"/>
                <a:ea typeface="Roboto" panose="02000000000000000000" pitchFamily="2" charset="0"/>
              </a:rPr>
              <a:t>Hướng</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giải</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quyết</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và</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hiện</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thực</a:t>
            </a:r>
            <a:endParaRPr lang="en-GB" dirty="0">
              <a:solidFill>
                <a:schemeClr val="bg1"/>
              </a:solidFill>
              <a:latin typeface="Roboto" panose="02000000000000000000" pitchFamily="2" charset="0"/>
              <a:ea typeface="Roboto" panose="02000000000000000000" pitchFamily="2" charset="0"/>
            </a:endParaRPr>
          </a:p>
        </p:txBody>
      </p:sp>
      <p:sp>
        <p:nvSpPr>
          <p:cNvPr id="3" name="Slide Number Placeholder 2"/>
          <p:cNvSpPr>
            <a:spLocks noGrp="1"/>
          </p:cNvSpPr>
          <p:nvPr>
            <p:ph type="sldNum" sz="quarter" idx="12"/>
          </p:nvPr>
        </p:nvSpPr>
        <p:spPr/>
        <p:txBody>
          <a:bodyPr/>
          <a:lstStyle/>
          <a:p>
            <a:fld id="{11ADFAE3-F0D9-439E-8967-594B4CDF255A}" type="slidenum">
              <a:rPr lang="en-US" smtClean="0"/>
              <a:t>15</a:t>
            </a:fld>
            <a:endParaRPr lang="en-US"/>
          </a:p>
        </p:txBody>
      </p:sp>
      <p:sp>
        <p:nvSpPr>
          <p:cNvPr id="7" name="Rectangle 6"/>
          <p:cNvSpPr/>
          <p:nvPr/>
        </p:nvSpPr>
        <p:spPr>
          <a:xfrm>
            <a:off x="0" y="3"/>
            <a:ext cx="12192000" cy="883403"/>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itle 1"/>
          <p:cNvSpPr txBox="1">
            <a:spLocks/>
          </p:cNvSpPr>
          <p:nvPr/>
        </p:nvSpPr>
        <p:spPr>
          <a:xfrm>
            <a:off x="838200" y="3"/>
            <a:ext cx="10515600" cy="883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err="1">
                <a:solidFill>
                  <a:schemeClr val="bg1"/>
                </a:solidFill>
                <a:latin typeface="Roboto" panose="02000000000000000000" pitchFamily="2" charset="0"/>
                <a:ea typeface="Roboto" panose="02000000000000000000" pitchFamily="2" charset="0"/>
              </a:rPr>
              <a:t>Đánh</a:t>
            </a:r>
            <a:r>
              <a:rPr lang="en-US" sz="3600" dirty="0">
                <a:solidFill>
                  <a:schemeClr val="bg1"/>
                </a:solidFill>
                <a:latin typeface="Roboto" panose="02000000000000000000" pitchFamily="2" charset="0"/>
                <a:ea typeface="Roboto" panose="02000000000000000000" pitchFamily="2" charset="0"/>
              </a:rPr>
              <a:t> </a:t>
            </a:r>
            <a:r>
              <a:rPr lang="en-US" sz="3600" dirty="0" err="1">
                <a:solidFill>
                  <a:schemeClr val="bg1"/>
                </a:solidFill>
                <a:latin typeface="Roboto" panose="02000000000000000000" pitchFamily="2" charset="0"/>
                <a:ea typeface="Roboto" panose="02000000000000000000" pitchFamily="2" charset="0"/>
              </a:rPr>
              <a:t>giá</a:t>
            </a:r>
            <a:endParaRPr lang="en-GB" sz="3600" dirty="0">
              <a:solidFill>
                <a:schemeClr val="bg1"/>
              </a:solidFill>
              <a:latin typeface="Roboto" panose="02000000000000000000" pitchFamily="2" charset="0"/>
              <a:ea typeface="Roboto" panose="02000000000000000000" pitchFamily="2" charset="0"/>
            </a:endParaRPr>
          </a:p>
        </p:txBody>
      </p:sp>
      <p:grpSp>
        <p:nvGrpSpPr>
          <p:cNvPr id="8" name="Group 7"/>
          <p:cNvGrpSpPr/>
          <p:nvPr/>
        </p:nvGrpSpPr>
        <p:grpSpPr>
          <a:xfrm>
            <a:off x="828994" y="1177638"/>
            <a:ext cx="7781609" cy="5548049"/>
            <a:chOff x="828991" y="1177636"/>
            <a:chExt cx="7781609" cy="5548046"/>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991" y="1177636"/>
              <a:ext cx="7781609" cy="5080069"/>
            </a:xfrm>
            <a:prstGeom prst="rect">
              <a:avLst/>
            </a:prstGeom>
          </p:spPr>
        </p:pic>
        <p:sp>
          <p:nvSpPr>
            <p:cNvPr id="5" name="TextBox 4"/>
            <p:cNvSpPr txBox="1"/>
            <p:nvPr/>
          </p:nvSpPr>
          <p:spPr>
            <a:xfrm>
              <a:off x="1797803" y="6356350"/>
              <a:ext cx="4850970" cy="369332"/>
            </a:xfrm>
            <a:prstGeom prst="rect">
              <a:avLst/>
            </a:prstGeom>
            <a:noFill/>
          </p:spPr>
          <p:txBody>
            <a:bodyPr wrap="square" rtlCol="0">
              <a:spAutoFit/>
            </a:bodyPr>
            <a:lstStyle/>
            <a:p>
              <a:pPr algn="ctr"/>
              <a:r>
                <a:rPr lang="en-US" i="1" dirty="0">
                  <a:solidFill>
                    <a:schemeClr val="bg2">
                      <a:lumMod val="50000"/>
                    </a:schemeClr>
                  </a:solidFill>
                  <a:latin typeface="Roboto" panose="02000000000000000000"/>
                </a:rPr>
                <a:t>Google Analytics Traffic Tracking</a:t>
              </a:r>
            </a:p>
          </p:txBody>
        </p:sp>
      </p:grpSp>
      <p:sp>
        <p:nvSpPr>
          <p:cNvPr id="10" name="Oval 9"/>
          <p:cNvSpPr/>
          <p:nvPr/>
        </p:nvSpPr>
        <p:spPr>
          <a:xfrm>
            <a:off x="8756543" y="1177636"/>
            <a:ext cx="727144" cy="727144"/>
          </a:xfrm>
          <a:prstGeom prst="ellipse">
            <a:avLst/>
          </a:prstGeom>
          <a:solidFill>
            <a:srgbClr val="009688">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8993115" y="1396395"/>
            <a:ext cx="254000" cy="254000"/>
          </a:xfrm>
          <a:prstGeom prst="rect">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ym typeface="Wingdings" panose="05000000000000000000" pitchFamily="2" charset="2"/>
              </a:rPr>
              <a:t></a:t>
            </a:r>
            <a:endParaRPr lang="en-GB" dirty="0"/>
          </a:p>
        </p:txBody>
      </p:sp>
      <p:sp>
        <p:nvSpPr>
          <p:cNvPr id="12" name="TextBox 11"/>
          <p:cNvSpPr txBox="1"/>
          <p:nvPr/>
        </p:nvSpPr>
        <p:spPr>
          <a:xfrm>
            <a:off x="9247115" y="1292565"/>
            <a:ext cx="2349800" cy="461665"/>
          </a:xfrm>
          <a:prstGeom prst="rect">
            <a:avLst/>
          </a:prstGeom>
          <a:noFill/>
        </p:spPr>
        <p:txBody>
          <a:bodyPr wrap="square" rtlCol="0">
            <a:spAutoFit/>
          </a:bodyPr>
          <a:lstStyle/>
          <a:p>
            <a:r>
              <a:rPr lang="en-US" sz="2400" i="1" dirty="0" err="1">
                <a:latin typeface="Roboto" panose="02000000000000000000" pitchFamily="2" charset="0"/>
                <a:ea typeface="Roboto" panose="02000000000000000000" pitchFamily="2" charset="0"/>
              </a:rPr>
              <a:t>Việt</a:t>
            </a:r>
            <a:r>
              <a:rPr lang="en-US" sz="2400" i="1" dirty="0">
                <a:latin typeface="Roboto" panose="02000000000000000000" pitchFamily="2" charset="0"/>
                <a:ea typeface="Roboto" panose="02000000000000000000" pitchFamily="2" charset="0"/>
              </a:rPr>
              <a:t> Nam: </a:t>
            </a:r>
            <a:r>
              <a:rPr lang="en-US" sz="2400" dirty="0">
                <a:latin typeface="Roboto" panose="02000000000000000000" pitchFamily="2" charset="0"/>
                <a:ea typeface="Roboto" panose="02000000000000000000" pitchFamily="2" charset="0"/>
              </a:rPr>
              <a:t>233</a:t>
            </a:r>
            <a:endParaRPr lang="en-GB" sz="2400" dirty="0">
              <a:latin typeface="Roboto" panose="02000000000000000000" pitchFamily="2" charset="0"/>
              <a:ea typeface="Roboto" panose="02000000000000000000" pitchFamily="2" charset="0"/>
            </a:endParaRPr>
          </a:p>
        </p:txBody>
      </p:sp>
      <p:sp>
        <p:nvSpPr>
          <p:cNvPr id="13" name="Rounded Rectangle 5"/>
          <p:cNvSpPr/>
          <p:nvPr/>
        </p:nvSpPr>
        <p:spPr>
          <a:xfrm>
            <a:off x="8993115" y="1396395"/>
            <a:ext cx="254000" cy="254000"/>
          </a:xfrm>
          <a:prstGeom prst="roundRect">
            <a:avLst/>
          </a:prstGeom>
          <a:noFill/>
          <a:ln w="38100">
            <a:solidFill>
              <a:srgbClr val="009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8993115" y="2354923"/>
            <a:ext cx="254000" cy="254000"/>
          </a:xfrm>
          <a:prstGeom prst="rect">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ym typeface="Wingdings" panose="05000000000000000000" pitchFamily="2" charset="2"/>
              </a:rPr>
              <a:t></a:t>
            </a:r>
            <a:endParaRPr lang="en-GB" dirty="0"/>
          </a:p>
        </p:txBody>
      </p:sp>
      <p:sp>
        <p:nvSpPr>
          <p:cNvPr id="15" name="Rounded Rectangle 52"/>
          <p:cNvSpPr/>
          <p:nvPr/>
        </p:nvSpPr>
        <p:spPr>
          <a:xfrm>
            <a:off x="8993115" y="2354923"/>
            <a:ext cx="254000" cy="254000"/>
          </a:xfrm>
          <a:prstGeom prst="roundRect">
            <a:avLst/>
          </a:prstGeom>
          <a:noFill/>
          <a:ln w="38100">
            <a:solidFill>
              <a:srgbClr val="009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p:cNvSpPr txBox="1"/>
          <p:nvPr/>
        </p:nvSpPr>
        <p:spPr>
          <a:xfrm>
            <a:off x="9247115" y="2258577"/>
            <a:ext cx="1435400" cy="461665"/>
          </a:xfrm>
          <a:prstGeom prst="rect">
            <a:avLst/>
          </a:prstGeom>
          <a:noFill/>
        </p:spPr>
        <p:txBody>
          <a:bodyPr wrap="square" rtlCol="0">
            <a:spAutoFit/>
          </a:bodyPr>
          <a:lstStyle/>
          <a:p>
            <a:r>
              <a:rPr lang="en-US" sz="2400" i="1" dirty="0">
                <a:latin typeface="Roboto" panose="02000000000000000000" pitchFamily="2" charset="0"/>
                <a:ea typeface="Roboto" panose="02000000000000000000" pitchFamily="2" charset="0"/>
              </a:rPr>
              <a:t>Nga: </a:t>
            </a:r>
            <a:r>
              <a:rPr lang="en-US" sz="2400" dirty="0">
                <a:latin typeface="Roboto" panose="02000000000000000000" pitchFamily="2" charset="0"/>
                <a:ea typeface="Roboto" panose="02000000000000000000" pitchFamily="2" charset="0"/>
              </a:rPr>
              <a:t>131</a:t>
            </a:r>
            <a:endParaRPr lang="en-GB" sz="2400" dirty="0">
              <a:latin typeface="Roboto" panose="02000000000000000000" pitchFamily="2" charset="0"/>
              <a:ea typeface="Roboto" panose="02000000000000000000" pitchFamily="2" charset="0"/>
            </a:endParaRPr>
          </a:p>
        </p:txBody>
      </p:sp>
      <p:sp>
        <p:nvSpPr>
          <p:cNvPr id="17" name="Oval 16"/>
          <p:cNvSpPr/>
          <p:nvPr/>
        </p:nvSpPr>
        <p:spPr>
          <a:xfrm>
            <a:off x="8756543" y="2118351"/>
            <a:ext cx="727144" cy="727144"/>
          </a:xfrm>
          <a:prstGeom prst="ellipse">
            <a:avLst/>
          </a:prstGeom>
          <a:solidFill>
            <a:srgbClr val="009688">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8993113" y="3294915"/>
            <a:ext cx="254000" cy="254000"/>
          </a:xfrm>
          <a:prstGeom prst="rect">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ym typeface="Wingdings" panose="05000000000000000000" pitchFamily="2" charset="2"/>
              </a:rPr>
              <a:t></a:t>
            </a:r>
            <a:endParaRPr lang="en-GB" dirty="0"/>
          </a:p>
        </p:txBody>
      </p:sp>
      <p:sp>
        <p:nvSpPr>
          <p:cNvPr id="19" name="Rounded Rectangle 52"/>
          <p:cNvSpPr/>
          <p:nvPr/>
        </p:nvSpPr>
        <p:spPr>
          <a:xfrm>
            <a:off x="8993113" y="3294915"/>
            <a:ext cx="254000" cy="254000"/>
          </a:xfrm>
          <a:prstGeom prst="roundRect">
            <a:avLst/>
          </a:prstGeom>
          <a:noFill/>
          <a:ln w="38100">
            <a:solidFill>
              <a:srgbClr val="009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p:cNvSpPr txBox="1"/>
          <p:nvPr/>
        </p:nvSpPr>
        <p:spPr>
          <a:xfrm>
            <a:off x="9247115" y="3198569"/>
            <a:ext cx="1435400" cy="461665"/>
          </a:xfrm>
          <a:prstGeom prst="rect">
            <a:avLst/>
          </a:prstGeom>
          <a:noFill/>
        </p:spPr>
        <p:txBody>
          <a:bodyPr wrap="square" rtlCol="0">
            <a:spAutoFit/>
          </a:bodyPr>
          <a:lstStyle/>
          <a:p>
            <a:r>
              <a:rPr lang="en-US" sz="2400" i="1" dirty="0" err="1">
                <a:latin typeface="Roboto" panose="02000000000000000000" pitchFamily="2" charset="0"/>
                <a:ea typeface="Roboto" panose="02000000000000000000" pitchFamily="2" charset="0"/>
              </a:rPr>
              <a:t>Pháp</a:t>
            </a:r>
            <a:r>
              <a:rPr lang="en-US" sz="2400" i="1" dirty="0">
                <a:latin typeface="Roboto" panose="02000000000000000000" pitchFamily="2" charset="0"/>
                <a:ea typeface="Roboto" panose="02000000000000000000" pitchFamily="2" charset="0"/>
              </a:rPr>
              <a:t>: </a:t>
            </a:r>
            <a:r>
              <a:rPr lang="en-US" sz="2400" dirty="0">
                <a:latin typeface="Roboto" panose="02000000000000000000" pitchFamily="2" charset="0"/>
                <a:ea typeface="Roboto" panose="02000000000000000000" pitchFamily="2" charset="0"/>
              </a:rPr>
              <a:t>15</a:t>
            </a:r>
            <a:endParaRPr lang="en-GB" sz="2400" dirty="0">
              <a:latin typeface="Roboto" panose="02000000000000000000" pitchFamily="2" charset="0"/>
              <a:ea typeface="Roboto" panose="02000000000000000000" pitchFamily="2" charset="0"/>
            </a:endParaRPr>
          </a:p>
        </p:txBody>
      </p:sp>
      <p:sp>
        <p:nvSpPr>
          <p:cNvPr id="21" name="Oval 20"/>
          <p:cNvSpPr/>
          <p:nvPr/>
        </p:nvSpPr>
        <p:spPr>
          <a:xfrm>
            <a:off x="8756541" y="3058343"/>
            <a:ext cx="727144" cy="727144"/>
          </a:xfrm>
          <a:prstGeom prst="ellipse">
            <a:avLst/>
          </a:prstGeom>
          <a:solidFill>
            <a:srgbClr val="009688">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93987589"/>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ppt_x"/>
                                          </p:val>
                                        </p:tav>
                                        <p:tav tm="100000">
                                          <p:val>
                                            <p:strVal val="#ppt_x"/>
                                          </p:val>
                                        </p:tav>
                                      </p:tavLst>
                                    </p:anim>
                                    <p:anim calcmode="lin" valueType="num">
                                      <p:cBhvr additive="base">
                                        <p:cTn id="24" dur="500" fill="hold"/>
                                        <p:tgtEl>
                                          <p:spTgt spid="19"/>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ppt_x"/>
                                          </p:val>
                                        </p:tav>
                                        <p:tav tm="100000">
                                          <p:val>
                                            <p:strVal val="#ppt_x"/>
                                          </p:val>
                                        </p:tav>
                                      </p:tavLst>
                                    </p:anim>
                                    <p:anim calcmode="lin" valueType="num">
                                      <p:cBhvr additive="base">
                                        <p:cTn id="32" dur="500" fill="hold"/>
                                        <p:tgtEl>
                                          <p:spTgt spid="20"/>
                                        </p:tgtEl>
                                        <p:attrNameLst>
                                          <p:attrName>ppt_y</p:attrName>
                                        </p:attrNameLst>
                                      </p:cBhvr>
                                      <p:tavLst>
                                        <p:tav tm="0">
                                          <p:val>
                                            <p:strVal val="0-#ppt_h/2"/>
                                          </p:val>
                                        </p:tav>
                                        <p:tav tm="100000">
                                          <p:val>
                                            <p:strVal val="#ppt_y"/>
                                          </p:val>
                                        </p:tav>
                                      </p:tavLst>
                                    </p:anim>
                                  </p:childTnLst>
                                </p:cTn>
                              </p:par>
                              <p:par>
                                <p:cTn id="33" presetID="6" presetClass="entr" presetSubtype="32"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circle(out)">
                                      <p:cBhvr>
                                        <p:cTn id="35" dur="500"/>
                                        <p:tgtEl>
                                          <p:spTgt spid="11"/>
                                        </p:tgtEl>
                                      </p:cBhvr>
                                    </p:animEffect>
                                  </p:childTnLst>
                                </p:cTn>
                              </p:par>
                              <p:par>
                                <p:cTn id="36" presetID="31" presetClass="entr" presetSubtype="0"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p:cTn id="38" dur="300" fill="hold"/>
                                        <p:tgtEl>
                                          <p:spTgt spid="10"/>
                                        </p:tgtEl>
                                        <p:attrNameLst>
                                          <p:attrName>ppt_w</p:attrName>
                                        </p:attrNameLst>
                                      </p:cBhvr>
                                      <p:tavLst>
                                        <p:tav tm="0">
                                          <p:val>
                                            <p:fltVal val="0"/>
                                          </p:val>
                                        </p:tav>
                                        <p:tav tm="100000">
                                          <p:val>
                                            <p:strVal val="#ppt_w"/>
                                          </p:val>
                                        </p:tav>
                                      </p:tavLst>
                                    </p:anim>
                                    <p:anim calcmode="lin" valueType="num">
                                      <p:cBhvr>
                                        <p:cTn id="39" dur="300" fill="hold"/>
                                        <p:tgtEl>
                                          <p:spTgt spid="10"/>
                                        </p:tgtEl>
                                        <p:attrNameLst>
                                          <p:attrName>ppt_h</p:attrName>
                                        </p:attrNameLst>
                                      </p:cBhvr>
                                      <p:tavLst>
                                        <p:tav tm="0">
                                          <p:val>
                                            <p:fltVal val="0"/>
                                          </p:val>
                                        </p:tav>
                                        <p:tav tm="100000">
                                          <p:val>
                                            <p:strVal val="#ppt_h"/>
                                          </p:val>
                                        </p:tav>
                                      </p:tavLst>
                                    </p:anim>
                                    <p:anim calcmode="lin" valueType="num">
                                      <p:cBhvr>
                                        <p:cTn id="40" dur="300" fill="hold"/>
                                        <p:tgtEl>
                                          <p:spTgt spid="10"/>
                                        </p:tgtEl>
                                        <p:attrNameLst>
                                          <p:attrName>style.rotation</p:attrName>
                                        </p:attrNameLst>
                                      </p:cBhvr>
                                      <p:tavLst>
                                        <p:tav tm="0">
                                          <p:val>
                                            <p:fltVal val="90"/>
                                          </p:val>
                                        </p:tav>
                                        <p:tav tm="100000">
                                          <p:val>
                                            <p:fltVal val="0"/>
                                          </p:val>
                                        </p:tav>
                                      </p:tavLst>
                                    </p:anim>
                                    <p:animEffect transition="in" filter="fade">
                                      <p:cBhvr>
                                        <p:cTn id="41" dur="300"/>
                                        <p:tgtEl>
                                          <p:spTgt spid="10"/>
                                        </p:tgtEl>
                                      </p:cBhvr>
                                    </p:animEffect>
                                  </p:childTnLst>
                                </p:cTn>
                              </p:par>
                              <p:par>
                                <p:cTn id="42" presetID="6" presetClass="entr" presetSubtype="32"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circle(out)">
                                      <p:cBhvr>
                                        <p:cTn id="44" dur="500"/>
                                        <p:tgtEl>
                                          <p:spTgt spid="14"/>
                                        </p:tgtEl>
                                      </p:cBhvr>
                                    </p:animEffect>
                                  </p:childTnLst>
                                </p:cTn>
                              </p:par>
                              <p:par>
                                <p:cTn id="45" presetID="31" presetClass="exit" presetSubtype="0" fill="hold" grpId="1" nodeType="withEffect">
                                  <p:stCondLst>
                                    <p:cond delay="0"/>
                                  </p:stCondLst>
                                  <p:childTnLst>
                                    <p:anim calcmode="lin" valueType="num">
                                      <p:cBhvr>
                                        <p:cTn id="46" dur="300"/>
                                        <p:tgtEl>
                                          <p:spTgt spid="10"/>
                                        </p:tgtEl>
                                        <p:attrNameLst>
                                          <p:attrName>ppt_w</p:attrName>
                                        </p:attrNameLst>
                                      </p:cBhvr>
                                      <p:tavLst>
                                        <p:tav tm="0">
                                          <p:val>
                                            <p:strVal val="ppt_w"/>
                                          </p:val>
                                        </p:tav>
                                        <p:tav tm="100000">
                                          <p:val>
                                            <p:fltVal val="0"/>
                                          </p:val>
                                        </p:tav>
                                      </p:tavLst>
                                    </p:anim>
                                    <p:anim calcmode="lin" valueType="num">
                                      <p:cBhvr>
                                        <p:cTn id="47" dur="300"/>
                                        <p:tgtEl>
                                          <p:spTgt spid="10"/>
                                        </p:tgtEl>
                                        <p:attrNameLst>
                                          <p:attrName>ppt_h</p:attrName>
                                        </p:attrNameLst>
                                      </p:cBhvr>
                                      <p:tavLst>
                                        <p:tav tm="0">
                                          <p:val>
                                            <p:strVal val="ppt_h"/>
                                          </p:val>
                                        </p:tav>
                                        <p:tav tm="100000">
                                          <p:val>
                                            <p:fltVal val="0"/>
                                          </p:val>
                                        </p:tav>
                                      </p:tavLst>
                                    </p:anim>
                                    <p:anim calcmode="lin" valueType="num">
                                      <p:cBhvr>
                                        <p:cTn id="48" dur="300"/>
                                        <p:tgtEl>
                                          <p:spTgt spid="10"/>
                                        </p:tgtEl>
                                        <p:attrNameLst>
                                          <p:attrName>style.rotation</p:attrName>
                                        </p:attrNameLst>
                                      </p:cBhvr>
                                      <p:tavLst>
                                        <p:tav tm="0">
                                          <p:val>
                                            <p:fltVal val="0"/>
                                          </p:val>
                                        </p:tav>
                                        <p:tav tm="100000">
                                          <p:val>
                                            <p:fltVal val="90"/>
                                          </p:val>
                                        </p:tav>
                                      </p:tavLst>
                                    </p:anim>
                                    <p:animEffect transition="out" filter="fade">
                                      <p:cBhvr>
                                        <p:cTn id="49" dur="300"/>
                                        <p:tgtEl>
                                          <p:spTgt spid="10"/>
                                        </p:tgtEl>
                                      </p:cBhvr>
                                    </p:animEffect>
                                    <p:set>
                                      <p:cBhvr>
                                        <p:cTn id="50" dur="1" fill="hold">
                                          <p:stCondLst>
                                            <p:cond delay="299"/>
                                          </p:stCondLst>
                                        </p:cTn>
                                        <p:tgtEl>
                                          <p:spTgt spid="10"/>
                                        </p:tgtEl>
                                        <p:attrNameLst>
                                          <p:attrName>style.visibility</p:attrName>
                                        </p:attrNameLst>
                                      </p:cBhvr>
                                      <p:to>
                                        <p:strVal val="hidden"/>
                                      </p:to>
                                    </p:set>
                                  </p:childTnLst>
                                </p:cTn>
                              </p:par>
                              <p:par>
                                <p:cTn id="51" presetID="31" presetClass="entr" presetSubtype="0"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anim calcmode="lin" valueType="num">
                                      <p:cBhvr>
                                        <p:cTn id="53" dur="300" fill="hold"/>
                                        <p:tgtEl>
                                          <p:spTgt spid="17"/>
                                        </p:tgtEl>
                                        <p:attrNameLst>
                                          <p:attrName>ppt_w</p:attrName>
                                        </p:attrNameLst>
                                      </p:cBhvr>
                                      <p:tavLst>
                                        <p:tav tm="0">
                                          <p:val>
                                            <p:fltVal val="0"/>
                                          </p:val>
                                        </p:tav>
                                        <p:tav tm="100000">
                                          <p:val>
                                            <p:strVal val="#ppt_w"/>
                                          </p:val>
                                        </p:tav>
                                      </p:tavLst>
                                    </p:anim>
                                    <p:anim calcmode="lin" valueType="num">
                                      <p:cBhvr>
                                        <p:cTn id="54" dur="300" fill="hold"/>
                                        <p:tgtEl>
                                          <p:spTgt spid="17"/>
                                        </p:tgtEl>
                                        <p:attrNameLst>
                                          <p:attrName>ppt_h</p:attrName>
                                        </p:attrNameLst>
                                      </p:cBhvr>
                                      <p:tavLst>
                                        <p:tav tm="0">
                                          <p:val>
                                            <p:fltVal val="0"/>
                                          </p:val>
                                        </p:tav>
                                        <p:tav tm="100000">
                                          <p:val>
                                            <p:strVal val="#ppt_h"/>
                                          </p:val>
                                        </p:tav>
                                      </p:tavLst>
                                    </p:anim>
                                    <p:anim calcmode="lin" valueType="num">
                                      <p:cBhvr>
                                        <p:cTn id="55" dur="300" fill="hold"/>
                                        <p:tgtEl>
                                          <p:spTgt spid="17"/>
                                        </p:tgtEl>
                                        <p:attrNameLst>
                                          <p:attrName>style.rotation</p:attrName>
                                        </p:attrNameLst>
                                      </p:cBhvr>
                                      <p:tavLst>
                                        <p:tav tm="0">
                                          <p:val>
                                            <p:fltVal val="90"/>
                                          </p:val>
                                        </p:tav>
                                        <p:tav tm="100000">
                                          <p:val>
                                            <p:fltVal val="0"/>
                                          </p:val>
                                        </p:tav>
                                      </p:tavLst>
                                    </p:anim>
                                    <p:animEffect transition="in" filter="fade">
                                      <p:cBhvr>
                                        <p:cTn id="56" dur="300"/>
                                        <p:tgtEl>
                                          <p:spTgt spid="17"/>
                                        </p:tgtEl>
                                      </p:cBhvr>
                                    </p:animEffect>
                                  </p:childTnLst>
                                </p:cTn>
                              </p:par>
                              <p:par>
                                <p:cTn id="57" presetID="6" presetClass="entr" presetSubtype="32"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circle(out)">
                                      <p:cBhvr>
                                        <p:cTn id="59" dur="500"/>
                                        <p:tgtEl>
                                          <p:spTgt spid="18"/>
                                        </p:tgtEl>
                                      </p:cBhvr>
                                    </p:animEffect>
                                  </p:childTnLst>
                                </p:cTn>
                              </p:par>
                              <p:par>
                                <p:cTn id="60" presetID="31" presetClass="exit" presetSubtype="0" fill="hold" grpId="1" nodeType="withEffect">
                                  <p:stCondLst>
                                    <p:cond delay="0"/>
                                  </p:stCondLst>
                                  <p:childTnLst>
                                    <p:anim calcmode="lin" valueType="num">
                                      <p:cBhvr>
                                        <p:cTn id="61" dur="300"/>
                                        <p:tgtEl>
                                          <p:spTgt spid="17"/>
                                        </p:tgtEl>
                                        <p:attrNameLst>
                                          <p:attrName>ppt_w</p:attrName>
                                        </p:attrNameLst>
                                      </p:cBhvr>
                                      <p:tavLst>
                                        <p:tav tm="0">
                                          <p:val>
                                            <p:strVal val="ppt_w"/>
                                          </p:val>
                                        </p:tav>
                                        <p:tav tm="100000">
                                          <p:val>
                                            <p:fltVal val="0"/>
                                          </p:val>
                                        </p:tav>
                                      </p:tavLst>
                                    </p:anim>
                                    <p:anim calcmode="lin" valueType="num">
                                      <p:cBhvr>
                                        <p:cTn id="62" dur="300"/>
                                        <p:tgtEl>
                                          <p:spTgt spid="17"/>
                                        </p:tgtEl>
                                        <p:attrNameLst>
                                          <p:attrName>ppt_h</p:attrName>
                                        </p:attrNameLst>
                                      </p:cBhvr>
                                      <p:tavLst>
                                        <p:tav tm="0">
                                          <p:val>
                                            <p:strVal val="ppt_h"/>
                                          </p:val>
                                        </p:tav>
                                        <p:tav tm="100000">
                                          <p:val>
                                            <p:fltVal val="0"/>
                                          </p:val>
                                        </p:tav>
                                      </p:tavLst>
                                    </p:anim>
                                    <p:anim calcmode="lin" valueType="num">
                                      <p:cBhvr>
                                        <p:cTn id="63" dur="300"/>
                                        <p:tgtEl>
                                          <p:spTgt spid="17"/>
                                        </p:tgtEl>
                                        <p:attrNameLst>
                                          <p:attrName>style.rotation</p:attrName>
                                        </p:attrNameLst>
                                      </p:cBhvr>
                                      <p:tavLst>
                                        <p:tav tm="0">
                                          <p:val>
                                            <p:fltVal val="0"/>
                                          </p:val>
                                        </p:tav>
                                        <p:tav tm="100000">
                                          <p:val>
                                            <p:fltVal val="90"/>
                                          </p:val>
                                        </p:tav>
                                      </p:tavLst>
                                    </p:anim>
                                    <p:animEffect transition="out" filter="fade">
                                      <p:cBhvr>
                                        <p:cTn id="64" dur="300"/>
                                        <p:tgtEl>
                                          <p:spTgt spid="17"/>
                                        </p:tgtEl>
                                      </p:cBhvr>
                                    </p:animEffect>
                                    <p:set>
                                      <p:cBhvr>
                                        <p:cTn id="65" dur="1" fill="hold">
                                          <p:stCondLst>
                                            <p:cond delay="299"/>
                                          </p:stCondLst>
                                        </p:cTn>
                                        <p:tgtEl>
                                          <p:spTgt spid="17"/>
                                        </p:tgtEl>
                                        <p:attrNameLst>
                                          <p:attrName>style.visibility</p:attrName>
                                        </p:attrNameLst>
                                      </p:cBhvr>
                                      <p:to>
                                        <p:strVal val="hidden"/>
                                      </p:to>
                                    </p:set>
                                  </p:childTnLst>
                                </p:cTn>
                              </p:par>
                              <p:par>
                                <p:cTn id="66" presetID="31" presetClass="entr" presetSubtype="0" fill="hold" grpId="0" nodeType="withEffect">
                                  <p:stCondLst>
                                    <p:cond delay="0"/>
                                  </p:stCondLst>
                                  <p:childTnLst>
                                    <p:set>
                                      <p:cBhvr>
                                        <p:cTn id="67" dur="1" fill="hold">
                                          <p:stCondLst>
                                            <p:cond delay="0"/>
                                          </p:stCondLst>
                                        </p:cTn>
                                        <p:tgtEl>
                                          <p:spTgt spid="21"/>
                                        </p:tgtEl>
                                        <p:attrNameLst>
                                          <p:attrName>style.visibility</p:attrName>
                                        </p:attrNameLst>
                                      </p:cBhvr>
                                      <p:to>
                                        <p:strVal val="visible"/>
                                      </p:to>
                                    </p:set>
                                    <p:anim calcmode="lin" valueType="num">
                                      <p:cBhvr>
                                        <p:cTn id="68" dur="300" fill="hold"/>
                                        <p:tgtEl>
                                          <p:spTgt spid="21"/>
                                        </p:tgtEl>
                                        <p:attrNameLst>
                                          <p:attrName>ppt_w</p:attrName>
                                        </p:attrNameLst>
                                      </p:cBhvr>
                                      <p:tavLst>
                                        <p:tav tm="0">
                                          <p:val>
                                            <p:fltVal val="0"/>
                                          </p:val>
                                        </p:tav>
                                        <p:tav tm="100000">
                                          <p:val>
                                            <p:strVal val="#ppt_w"/>
                                          </p:val>
                                        </p:tav>
                                      </p:tavLst>
                                    </p:anim>
                                    <p:anim calcmode="lin" valueType="num">
                                      <p:cBhvr>
                                        <p:cTn id="69" dur="300" fill="hold"/>
                                        <p:tgtEl>
                                          <p:spTgt spid="21"/>
                                        </p:tgtEl>
                                        <p:attrNameLst>
                                          <p:attrName>ppt_h</p:attrName>
                                        </p:attrNameLst>
                                      </p:cBhvr>
                                      <p:tavLst>
                                        <p:tav tm="0">
                                          <p:val>
                                            <p:fltVal val="0"/>
                                          </p:val>
                                        </p:tav>
                                        <p:tav tm="100000">
                                          <p:val>
                                            <p:strVal val="#ppt_h"/>
                                          </p:val>
                                        </p:tav>
                                      </p:tavLst>
                                    </p:anim>
                                    <p:anim calcmode="lin" valueType="num">
                                      <p:cBhvr>
                                        <p:cTn id="70" dur="300" fill="hold"/>
                                        <p:tgtEl>
                                          <p:spTgt spid="21"/>
                                        </p:tgtEl>
                                        <p:attrNameLst>
                                          <p:attrName>style.rotation</p:attrName>
                                        </p:attrNameLst>
                                      </p:cBhvr>
                                      <p:tavLst>
                                        <p:tav tm="0">
                                          <p:val>
                                            <p:fltVal val="90"/>
                                          </p:val>
                                        </p:tav>
                                        <p:tav tm="100000">
                                          <p:val>
                                            <p:fltVal val="0"/>
                                          </p:val>
                                        </p:tav>
                                      </p:tavLst>
                                    </p:anim>
                                    <p:animEffect transition="in" filter="fade">
                                      <p:cBhvr>
                                        <p:cTn id="71" dur="300"/>
                                        <p:tgtEl>
                                          <p:spTgt spid="21"/>
                                        </p:tgtEl>
                                      </p:cBhvr>
                                    </p:animEffect>
                                  </p:childTnLst>
                                </p:cTn>
                              </p:par>
                              <p:par>
                                <p:cTn id="72" presetID="31" presetClass="exit" presetSubtype="0" fill="hold" grpId="1" nodeType="withEffect">
                                  <p:stCondLst>
                                    <p:cond delay="0"/>
                                  </p:stCondLst>
                                  <p:childTnLst>
                                    <p:anim calcmode="lin" valueType="num">
                                      <p:cBhvr>
                                        <p:cTn id="73" dur="300"/>
                                        <p:tgtEl>
                                          <p:spTgt spid="21"/>
                                        </p:tgtEl>
                                        <p:attrNameLst>
                                          <p:attrName>ppt_w</p:attrName>
                                        </p:attrNameLst>
                                      </p:cBhvr>
                                      <p:tavLst>
                                        <p:tav tm="0">
                                          <p:val>
                                            <p:strVal val="ppt_w"/>
                                          </p:val>
                                        </p:tav>
                                        <p:tav tm="100000">
                                          <p:val>
                                            <p:fltVal val="0"/>
                                          </p:val>
                                        </p:tav>
                                      </p:tavLst>
                                    </p:anim>
                                    <p:anim calcmode="lin" valueType="num">
                                      <p:cBhvr>
                                        <p:cTn id="74" dur="300"/>
                                        <p:tgtEl>
                                          <p:spTgt spid="21"/>
                                        </p:tgtEl>
                                        <p:attrNameLst>
                                          <p:attrName>ppt_h</p:attrName>
                                        </p:attrNameLst>
                                      </p:cBhvr>
                                      <p:tavLst>
                                        <p:tav tm="0">
                                          <p:val>
                                            <p:strVal val="ppt_h"/>
                                          </p:val>
                                        </p:tav>
                                        <p:tav tm="100000">
                                          <p:val>
                                            <p:fltVal val="0"/>
                                          </p:val>
                                        </p:tav>
                                      </p:tavLst>
                                    </p:anim>
                                    <p:anim calcmode="lin" valueType="num">
                                      <p:cBhvr>
                                        <p:cTn id="75" dur="300"/>
                                        <p:tgtEl>
                                          <p:spTgt spid="21"/>
                                        </p:tgtEl>
                                        <p:attrNameLst>
                                          <p:attrName>style.rotation</p:attrName>
                                        </p:attrNameLst>
                                      </p:cBhvr>
                                      <p:tavLst>
                                        <p:tav tm="0">
                                          <p:val>
                                            <p:fltVal val="0"/>
                                          </p:val>
                                        </p:tav>
                                        <p:tav tm="100000">
                                          <p:val>
                                            <p:fltVal val="90"/>
                                          </p:val>
                                        </p:tav>
                                      </p:tavLst>
                                    </p:anim>
                                    <p:animEffect transition="out" filter="fade">
                                      <p:cBhvr>
                                        <p:cTn id="76" dur="300"/>
                                        <p:tgtEl>
                                          <p:spTgt spid="21"/>
                                        </p:tgtEl>
                                      </p:cBhvr>
                                    </p:animEffect>
                                    <p:set>
                                      <p:cBhvr>
                                        <p:cTn id="77" dur="1" fill="hold">
                                          <p:stCondLst>
                                            <p:cond delay="2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2" grpId="0"/>
      <p:bldP spid="13" grpId="0" animBg="1"/>
      <p:bldP spid="14" grpId="0" animBg="1"/>
      <p:bldP spid="15" grpId="0" animBg="1"/>
      <p:bldP spid="16" grpId="0"/>
      <p:bldP spid="17" grpId="0" animBg="1"/>
      <p:bldP spid="17" grpId="1" animBg="1"/>
      <p:bldP spid="18" grpId="0" animBg="1"/>
      <p:bldP spid="19" grpId="0" animBg="1"/>
      <p:bldP spid="20" grpId="0"/>
      <p:bldP spid="21" grpId="0" animBg="1"/>
      <p:bldP spid="21"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78992"/>
          </a:xfrm>
        </p:spPr>
        <p:txBody>
          <a:bodyPr>
            <a:normAutofit/>
          </a:bodyPr>
          <a:lstStyle/>
          <a:p>
            <a:r>
              <a:rPr lang="en-GB" dirty="0" err="1">
                <a:solidFill>
                  <a:schemeClr val="bg1"/>
                </a:solidFill>
                <a:latin typeface="Roboto" panose="02000000000000000000" pitchFamily="2" charset="0"/>
                <a:ea typeface="Roboto" panose="02000000000000000000" pitchFamily="2" charset="0"/>
              </a:rPr>
              <a:t>Hướng</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giải</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quyết</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và</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hiện</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thực</a:t>
            </a:r>
            <a:endParaRPr lang="en-GB" dirty="0">
              <a:solidFill>
                <a:schemeClr val="bg1"/>
              </a:solidFill>
              <a:latin typeface="Roboto" panose="02000000000000000000" pitchFamily="2" charset="0"/>
              <a:ea typeface="Roboto" panose="02000000000000000000" pitchFamily="2" charset="0"/>
            </a:endParaRPr>
          </a:p>
        </p:txBody>
      </p:sp>
      <p:sp>
        <p:nvSpPr>
          <p:cNvPr id="3" name="Slide Number Placeholder 2"/>
          <p:cNvSpPr>
            <a:spLocks noGrp="1"/>
          </p:cNvSpPr>
          <p:nvPr>
            <p:ph type="sldNum" sz="quarter" idx="12"/>
          </p:nvPr>
        </p:nvSpPr>
        <p:spPr/>
        <p:txBody>
          <a:bodyPr/>
          <a:lstStyle/>
          <a:p>
            <a:fld id="{11ADFAE3-F0D9-439E-8967-594B4CDF255A}" type="slidenum">
              <a:rPr lang="en-US" smtClean="0"/>
              <a:t>16</a:t>
            </a:fld>
            <a:endParaRPr lang="en-US" dirty="0"/>
          </a:p>
        </p:txBody>
      </p:sp>
      <p:sp>
        <p:nvSpPr>
          <p:cNvPr id="7" name="Rectangle 6"/>
          <p:cNvSpPr/>
          <p:nvPr/>
        </p:nvSpPr>
        <p:spPr>
          <a:xfrm>
            <a:off x="0" y="3"/>
            <a:ext cx="12192000" cy="883403"/>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itle 1"/>
          <p:cNvSpPr txBox="1">
            <a:spLocks/>
          </p:cNvSpPr>
          <p:nvPr/>
        </p:nvSpPr>
        <p:spPr>
          <a:xfrm>
            <a:off x="838200" y="3"/>
            <a:ext cx="10515600" cy="883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err="1">
                <a:solidFill>
                  <a:schemeClr val="bg1"/>
                </a:solidFill>
                <a:latin typeface="Roboto" panose="02000000000000000000" pitchFamily="2" charset="0"/>
                <a:ea typeface="Roboto" panose="02000000000000000000" pitchFamily="2" charset="0"/>
              </a:rPr>
              <a:t>Đánh</a:t>
            </a:r>
            <a:r>
              <a:rPr lang="en-US" sz="3600" dirty="0">
                <a:solidFill>
                  <a:schemeClr val="bg1"/>
                </a:solidFill>
                <a:latin typeface="Roboto" panose="02000000000000000000" pitchFamily="2" charset="0"/>
                <a:ea typeface="Roboto" panose="02000000000000000000" pitchFamily="2" charset="0"/>
              </a:rPr>
              <a:t> </a:t>
            </a:r>
            <a:r>
              <a:rPr lang="en-US" sz="3600" dirty="0" err="1">
                <a:solidFill>
                  <a:schemeClr val="bg1"/>
                </a:solidFill>
                <a:latin typeface="Roboto" panose="02000000000000000000" pitchFamily="2" charset="0"/>
                <a:ea typeface="Roboto" panose="02000000000000000000" pitchFamily="2" charset="0"/>
              </a:rPr>
              <a:t>giá</a:t>
            </a:r>
            <a:endParaRPr lang="en-GB" sz="3600" dirty="0">
              <a:solidFill>
                <a:schemeClr val="bg1"/>
              </a:solidFill>
              <a:latin typeface="Roboto" panose="02000000000000000000" pitchFamily="2" charset="0"/>
              <a:ea typeface="Roboto" panose="02000000000000000000" pitchFamily="2" charset="0"/>
            </a:endParaRPr>
          </a:p>
        </p:txBody>
      </p:sp>
      <p:sp>
        <p:nvSpPr>
          <p:cNvPr id="10" name="Oval 9"/>
          <p:cNvSpPr/>
          <p:nvPr/>
        </p:nvSpPr>
        <p:spPr>
          <a:xfrm>
            <a:off x="347628" y="1293751"/>
            <a:ext cx="727144" cy="727144"/>
          </a:xfrm>
          <a:prstGeom prst="ellipse">
            <a:avLst/>
          </a:prstGeom>
          <a:solidFill>
            <a:srgbClr val="009688">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584200" y="1512509"/>
            <a:ext cx="254000" cy="254000"/>
          </a:xfrm>
          <a:prstGeom prst="rect">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ym typeface="Wingdings" panose="05000000000000000000" pitchFamily="2" charset="2"/>
              </a:rPr>
              <a:t></a:t>
            </a:r>
            <a:endParaRPr lang="en-GB" dirty="0"/>
          </a:p>
        </p:txBody>
      </p:sp>
      <p:sp>
        <p:nvSpPr>
          <p:cNvPr id="12" name="TextBox 11"/>
          <p:cNvSpPr txBox="1"/>
          <p:nvPr/>
        </p:nvSpPr>
        <p:spPr>
          <a:xfrm>
            <a:off x="838200" y="1408681"/>
            <a:ext cx="10515600" cy="830997"/>
          </a:xfrm>
          <a:prstGeom prst="rect">
            <a:avLst/>
          </a:prstGeom>
          <a:noFill/>
        </p:spPr>
        <p:txBody>
          <a:bodyPr wrap="square" rtlCol="0">
            <a:spAutoFit/>
          </a:bodyPr>
          <a:lstStyle/>
          <a:p>
            <a:r>
              <a:rPr lang="en-US" sz="2400" b="1" dirty="0" err="1">
                <a:latin typeface="Roboto" panose="02000000000000000000" pitchFamily="2" charset="0"/>
                <a:ea typeface="Roboto" panose="02000000000000000000" pitchFamily="2" charset="0"/>
              </a:rPr>
              <a:t>Trực</a:t>
            </a:r>
            <a:r>
              <a:rPr lang="en-US" sz="2400" b="1" dirty="0">
                <a:latin typeface="Roboto" panose="02000000000000000000" pitchFamily="2" charset="0"/>
                <a:ea typeface="Roboto" panose="02000000000000000000" pitchFamily="2" charset="0"/>
              </a:rPr>
              <a:t> </a:t>
            </a:r>
            <a:r>
              <a:rPr lang="en-US" sz="2400" b="1" dirty="0" err="1">
                <a:latin typeface="Roboto" panose="02000000000000000000" pitchFamily="2" charset="0"/>
                <a:ea typeface="Roboto" panose="02000000000000000000" pitchFamily="2" charset="0"/>
              </a:rPr>
              <a:t>quan</a:t>
            </a:r>
            <a:r>
              <a:rPr lang="en-US" sz="2400" b="1" dirty="0">
                <a:latin typeface="Roboto" panose="02000000000000000000" pitchFamily="2" charset="0"/>
                <a:ea typeface="Roboto" panose="02000000000000000000" pitchFamily="2" charset="0"/>
              </a:rPr>
              <a:t> </a:t>
            </a:r>
            <a:r>
              <a:rPr lang="en-US" sz="2400" b="1" dirty="0" err="1">
                <a:latin typeface="Roboto" panose="02000000000000000000" pitchFamily="2" charset="0"/>
                <a:ea typeface="Roboto" panose="02000000000000000000" pitchFamily="2" charset="0"/>
              </a:rPr>
              <a:t>hóa</a:t>
            </a:r>
            <a:r>
              <a:rPr lang="en-US" sz="2400" b="1" dirty="0">
                <a:latin typeface="Roboto" panose="02000000000000000000" pitchFamily="2" charset="0"/>
                <a:ea typeface="Roboto" panose="02000000000000000000" pitchFamily="2" charset="0"/>
              </a:rPr>
              <a:t> </a:t>
            </a:r>
            <a:r>
              <a:rPr lang="en-US" sz="2400" b="1" dirty="0" err="1">
                <a:latin typeface="Roboto" panose="02000000000000000000" pitchFamily="2" charset="0"/>
                <a:ea typeface="Roboto" panose="02000000000000000000" pitchFamily="2" charset="0"/>
              </a:rPr>
              <a:t>dữ</a:t>
            </a:r>
            <a:r>
              <a:rPr lang="en-US" sz="2400" b="1" dirty="0">
                <a:latin typeface="Roboto" panose="02000000000000000000" pitchFamily="2" charset="0"/>
                <a:ea typeface="Roboto" panose="02000000000000000000" pitchFamily="2" charset="0"/>
              </a:rPr>
              <a:t> </a:t>
            </a:r>
            <a:r>
              <a:rPr lang="en-US" sz="2400" b="1" dirty="0" err="1">
                <a:latin typeface="Roboto" panose="02000000000000000000" pitchFamily="2" charset="0"/>
                <a:ea typeface="Roboto" panose="02000000000000000000" pitchFamily="2" charset="0"/>
              </a:rPr>
              <a:t>liệu</a:t>
            </a:r>
            <a:r>
              <a:rPr lang="en-US" sz="2400" b="1" dirty="0">
                <a:latin typeface="Roboto" panose="02000000000000000000" pitchFamily="2" charset="0"/>
                <a:ea typeface="Roboto" panose="02000000000000000000" pitchFamily="2" charset="0"/>
              </a:rPr>
              <a:t>: </a:t>
            </a:r>
            <a:r>
              <a:rPr lang="en-US" sz="2400" dirty="0" err="1">
                <a:latin typeface="Roboto" panose="02000000000000000000"/>
              </a:rPr>
              <a:t>Biểu</a:t>
            </a:r>
            <a:r>
              <a:rPr lang="en-US" sz="2400" dirty="0">
                <a:latin typeface="Roboto" panose="02000000000000000000"/>
              </a:rPr>
              <a:t> </a:t>
            </a:r>
            <a:r>
              <a:rPr lang="en-US" sz="2400" dirty="0" err="1">
                <a:latin typeface="Roboto" panose="02000000000000000000"/>
              </a:rPr>
              <a:t>đồ</a:t>
            </a:r>
            <a:r>
              <a:rPr lang="en-US" sz="2400" dirty="0">
                <a:latin typeface="Roboto" panose="02000000000000000000"/>
              </a:rPr>
              <a:t> </a:t>
            </a:r>
            <a:r>
              <a:rPr lang="en-US" sz="2400" dirty="0" err="1">
                <a:latin typeface="Roboto" panose="02000000000000000000"/>
              </a:rPr>
              <a:t>cột</a:t>
            </a:r>
            <a:r>
              <a:rPr lang="en-US" sz="2400" dirty="0">
                <a:latin typeface="Roboto" panose="02000000000000000000"/>
              </a:rPr>
              <a:t>, </a:t>
            </a:r>
            <a:r>
              <a:rPr lang="en-US" sz="2400" dirty="0" err="1">
                <a:latin typeface="Roboto" panose="02000000000000000000"/>
              </a:rPr>
              <a:t>biểu</a:t>
            </a:r>
            <a:r>
              <a:rPr lang="en-US" sz="2400" dirty="0">
                <a:latin typeface="Roboto" panose="02000000000000000000"/>
              </a:rPr>
              <a:t> </a:t>
            </a:r>
            <a:r>
              <a:rPr lang="en-US" sz="2400" dirty="0" err="1">
                <a:latin typeface="Roboto" panose="02000000000000000000"/>
              </a:rPr>
              <a:t>đồ</a:t>
            </a:r>
            <a:r>
              <a:rPr lang="en-US" sz="2400" dirty="0">
                <a:latin typeface="Roboto" panose="02000000000000000000"/>
              </a:rPr>
              <a:t> </a:t>
            </a:r>
            <a:r>
              <a:rPr lang="en-US" sz="2400" dirty="0" err="1">
                <a:latin typeface="Roboto" panose="02000000000000000000"/>
              </a:rPr>
              <a:t>dòng</a:t>
            </a:r>
            <a:r>
              <a:rPr lang="en-US" sz="2400" dirty="0">
                <a:latin typeface="Roboto" panose="02000000000000000000"/>
              </a:rPr>
              <a:t>, </a:t>
            </a:r>
            <a:r>
              <a:rPr lang="en-US" sz="2400" dirty="0" err="1">
                <a:latin typeface="Roboto" panose="02000000000000000000"/>
              </a:rPr>
              <a:t>biểu</a:t>
            </a:r>
            <a:r>
              <a:rPr lang="en-US" sz="2400" dirty="0">
                <a:latin typeface="Roboto" panose="02000000000000000000"/>
              </a:rPr>
              <a:t> </a:t>
            </a:r>
            <a:r>
              <a:rPr lang="en-US" sz="2400" dirty="0" err="1">
                <a:latin typeface="Roboto" panose="02000000000000000000"/>
              </a:rPr>
              <a:t>đồ</a:t>
            </a:r>
            <a:r>
              <a:rPr lang="en-US" sz="2400" dirty="0">
                <a:latin typeface="Roboto" panose="02000000000000000000"/>
              </a:rPr>
              <a:t> </a:t>
            </a:r>
            <a:r>
              <a:rPr lang="en-US" sz="2400" dirty="0" err="1">
                <a:latin typeface="Roboto" panose="02000000000000000000"/>
              </a:rPr>
              <a:t>tròn</a:t>
            </a:r>
            <a:r>
              <a:rPr lang="en-US" sz="2400" dirty="0">
                <a:latin typeface="Roboto" panose="02000000000000000000"/>
              </a:rPr>
              <a:t>, </a:t>
            </a:r>
            <a:r>
              <a:rPr lang="en-US" sz="2400" dirty="0" err="1">
                <a:latin typeface="Roboto" panose="02000000000000000000"/>
              </a:rPr>
              <a:t>biểu</a:t>
            </a:r>
            <a:r>
              <a:rPr lang="en-US" sz="2400" dirty="0">
                <a:latin typeface="Roboto" panose="02000000000000000000"/>
              </a:rPr>
              <a:t> </a:t>
            </a:r>
            <a:r>
              <a:rPr lang="en-US" sz="2400" dirty="0" err="1">
                <a:latin typeface="Roboto" panose="02000000000000000000"/>
              </a:rPr>
              <a:t>đồ</a:t>
            </a:r>
            <a:r>
              <a:rPr lang="en-US" sz="2400" dirty="0">
                <a:latin typeface="Roboto" panose="02000000000000000000"/>
              </a:rPr>
              <a:t> </a:t>
            </a:r>
            <a:r>
              <a:rPr lang="en-US" sz="2400" dirty="0" err="1">
                <a:latin typeface="Roboto" panose="02000000000000000000"/>
              </a:rPr>
              <a:t>hình</a:t>
            </a:r>
            <a:r>
              <a:rPr lang="en-US" sz="2400" dirty="0">
                <a:latin typeface="Roboto" panose="02000000000000000000"/>
              </a:rPr>
              <a:t> </a:t>
            </a:r>
            <a:r>
              <a:rPr lang="en-US" sz="2400" dirty="0" err="1">
                <a:latin typeface="Roboto" panose="02000000000000000000"/>
              </a:rPr>
              <a:t>xuyến</a:t>
            </a:r>
            <a:r>
              <a:rPr lang="en-US" sz="2400" dirty="0">
                <a:latin typeface="Roboto" panose="02000000000000000000"/>
              </a:rPr>
              <a:t>, </a:t>
            </a:r>
            <a:r>
              <a:rPr lang="en-US" sz="2400" dirty="0" err="1">
                <a:latin typeface="Roboto" panose="02000000000000000000"/>
              </a:rPr>
              <a:t>biểu</a:t>
            </a:r>
            <a:r>
              <a:rPr lang="en-US" sz="2400" dirty="0">
                <a:latin typeface="Roboto" panose="02000000000000000000"/>
              </a:rPr>
              <a:t> </a:t>
            </a:r>
            <a:r>
              <a:rPr lang="en-US" sz="2400" dirty="0" err="1">
                <a:latin typeface="Roboto" panose="02000000000000000000"/>
              </a:rPr>
              <a:t>đồ</a:t>
            </a:r>
            <a:r>
              <a:rPr lang="en-US" sz="2400" dirty="0">
                <a:latin typeface="Roboto" panose="02000000000000000000"/>
              </a:rPr>
              <a:t> </a:t>
            </a:r>
            <a:r>
              <a:rPr lang="en-US" sz="2400" dirty="0" err="1">
                <a:latin typeface="Roboto" panose="02000000000000000000"/>
              </a:rPr>
              <a:t>dòng</a:t>
            </a:r>
            <a:r>
              <a:rPr lang="en-US" sz="2400" dirty="0">
                <a:latin typeface="Roboto" panose="02000000000000000000"/>
              </a:rPr>
              <a:t> </a:t>
            </a:r>
            <a:r>
              <a:rPr lang="en-US" sz="2400" dirty="0" err="1">
                <a:latin typeface="Roboto" panose="02000000000000000000"/>
              </a:rPr>
              <a:t>thời</a:t>
            </a:r>
            <a:r>
              <a:rPr lang="en-US" sz="2400" dirty="0">
                <a:latin typeface="Roboto" panose="02000000000000000000"/>
              </a:rPr>
              <a:t> </a:t>
            </a:r>
            <a:r>
              <a:rPr lang="en-US" sz="2400" dirty="0" err="1">
                <a:latin typeface="Roboto" panose="02000000000000000000"/>
              </a:rPr>
              <a:t>gian</a:t>
            </a:r>
            <a:r>
              <a:rPr lang="en-US" sz="2400" dirty="0">
                <a:latin typeface="Roboto" panose="02000000000000000000"/>
              </a:rPr>
              <a:t> </a:t>
            </a:r>
            <a:r>
              <a:rPr lang="en-US" sz="2400" dirty="0" err="1">
                <a:latin typeface="Roboto" panose="02000000000000000000"/>
              </a:rPr>
              <a:t>và</a:t>
            </a:r>
            <a:r>
              <a:rPr lang="en-US" sz="2400" dirty="0">
                <a:latin typeface="Roboto" panose="02000000000000000000"/>
              </a:rPr>
              <a:t> </a:t>
            </a:r>
            <a:r>
              <a:rPr lang="en-US" sz="2400" dirty="0" err="1">
                <a:latin typeface="Roboto" panose="02000000000000000000"/>
              </a:rPr>
              <a:t>bản</a:t>
            </a:r>
            <a:r>
              <a:rPr lang="en-US" sz="2400" dirty="0">
                <a:latin typeface="Roboto" panose="02000000000000000000"/>
              </a:rPr>
              <a:t> </a:t>
            </a:r>
            <a:r>
              <a:rPr lang="en-US" sz="2400" dirty="0" err="1">
                <a:latin typeface="Roboto" panose="02000000000000000000"/>
              </a:rPr>
              <a:t>đồ</a:t>
            </a:r>
            <a:r>
              <a:rPr lang="en-US" sz="2400" dirty="0">
                <a:latin typeface="Roboto" panose="02000000000000000000"/>
              </a:rPr>
              <a:t>.</a:t>
            </a:r>
            <a:endParaRPr lang="en-GB" sz="2400" dirty="0">
              <a:latin typeface="Roboto" panose="02000000000000000000"/>
              <a:ea typeface="Roboto" panose="02000000000000000000" pitchFamily="2" charset="0"/>
            </a:endParaRPr>
          </a:p>
        </p:txBody>
      </p:sp>
      <p:sp>
        <p:nvSpPr>
          <p:cNvPr id="13" name="Rounded Rectangle 5"/>
          <p:cNvSpPr/>
          <p:nvPr/>
        </p:nvSpPr>
        <p:spPr>
          <a:xfrm>
            <a:off x="584200" y="1512509"/>
            <a:ext cx="254000" cy="254000"/>
          </a:xfrm>
          <a:prstGeom prst="roundRect">
            <a:avLst/>
          </a:prstGeom>
          <a:noFill/>
          <a:ln w="38100">
            <a:solidFill>
              <a:srgbClr val="009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584200" y="2471036"/>
            <a:ext cx="254000" cy="254000"/>
          </a:xfrm>
          <a:prstGeom prst="rect">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ym typeface="Wingdings" panose="05000000000000000000" pitchFamily="2" charset="2"/>
              </a:rPr>
              <a:t></a:t>
            </a:r>
            <a:endParaRPr lang="en-GB" dirty="0"/>
          </a:p>
        </p:txBody>
      </p:sp>
      <p:sp>
        <p:nvSpPr>
          <p:cNvPr id="15" name="Rounded Rectangle 52"/>
          <p:cNvSpPr/>
          <p:nvPr/>
        </p:nvSpPr>
        <p:spPr>
          <a:xfrm>
            <a:off x="584200" y="2471036"/>
            <a:ext cx="254000" cy="254000"/>
          </a:xfrm>
          <a:prstGeom prst="roundRect">
            <a:avLst/>
          </a:prstGeom>
          <a:noFill/>
          <a:ln w="38100">
            <a:solidFill>
              <a:srgbClr val="009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p:cNvSpPr txBox="1"/>
          <p:nvPr/>
        </p:nvSpPr>
        <p:spPr>
          <a:xfrm>
            <a:off x="838200" y="2374693"/>
            <a:ext cx="10515600" cy="830997"/>
          </a:xfrm>
          <a:prstGeom prst="rect">
            <a:avLst/>
          </a:prstGeom>
          <a:noFill/>
        </p:spPr>
        <p:txBody>
          <a:bodyPr wrap="square" rtlCol="0">
            <a:spAutoFit/>
          </a:bodyPr>
          <a:lstStyle/>
          <a:p>
            <a:r>
              <a:rPr lang="en-US" sz="2400" b="1" dirty="0" err="1">
                <a:latin typeface="Roboto" panose="02000000000000000000"/>
              </a:rPr>
              <a:t>Khả</a:t>
            </a:r>
            <a:r>
              <a:rPr lang="en-US" sz="2400" b="1" dirty="0">
                <a:latin typeface="Roboto" panose="02000000000000000000"/>
              </a:rPr>
              <a:t> </a:t>
            </a:r>
            <a:r>
              <a:rPr lang="en-US" sz="2400" b="1" dirty="0" err="1">
                <a:latin typeface="Roboto" panose="02000000000000000000"/>
              </a:rPr>
              <a:t>năng</a:t>
            </a:r>
            <a:r>
              <a:rPr lang="en-US" sz="2400" b="1" dirty="0">
                <a:latin typeface="Roboto" panose="02000000000000000000"/>
              </a:rPr>
              <a:t> </a:t>
            </a:r>
            <a:r>
              <a:rPr lang="en-US" sz="2400" b="1" dirty="0" err="1">
                <a:latin typeface="Roboto" panose="02000000000000000000"/>
              </a:rPr>
              <a:t>mở</a:t>
            </a:r>
            <a:r>
              <a:rPr lang="en-US" sz="2400" b="1" dirty="0">
                <a:latin typeface="Roboto" panose="02000000000000000000"/>
              </a:rPr>
              <a:t> </a:t>
            </a:r>
            <a:r>
              <a:rPr lang="en-US" sz="2400" b="1" dirty="0" err="1">
                <a:latin typeface="Roboto" panose="02000000000000000000"/>
              </a:rPr>
              <a:t>rộng</a:t>
            </a:r>
            <a:r>
              <a:rPr lang="en-US" sz="2400" b="1" dirty="0">
                <a:latin typeface="Roboto" panose="02000000000000000000"/>
              </a:rPr>
              <a:t>:</a:t>
            </a:r>
            <a:r>
              <a:rPr lang="en-US" sz="2400" i="1" dirty="0">
                <a:latin typeface="Roboto" panose="02000000000000000000"/>
              </a:rPr>
              <a:t> </a:t>
            </a:r>
            <a:r>
              <a:rPr lang="en-US" sz="2400" dirty="0" err="1">
                <a:latin typeface="Roboto" panose="02000000000000000000"/>
              </a:rPr>
              <a:t>Là</a:t>
            </a:r>
            <a:r>
              <a:rPr lang="en-US" sz="2400" dirty="0">
                <a:latin typeface="Roboto" panose="02000000000000000000"/>
              </a:rPr>
              <a:t> </a:t>
            </a:r>
            <a:r>
              <a:rPr lang="en-US" sz="2400" dirty="0" err="1">
                <a:latin typeface="Roboto" panose="02000000000000000000"/>
              </a:rPr>
              <a:t>thư</a:t>
            </a:r>
            <a:r>
              <a:rPr lang="en-US" sz="2400" dirty="0">
                <a:latin typeface="Roboto" panose="02000000000000000000"/>
              </a:rPr>
              <a:t> </a:t>
            </a:r>
            <a:r>
              <a:rPr lang="en-US" sz="2400" dirty="0" err="1">
                <a:latin typeface="Roboto" panose="02000000000000000000"/>
              </a:rPr>
              <a:t>viện</a:t>
            </a:r>
            <a:r>
              <a:rPr lang="en-US" sz="2400" dirty="0">
                <a:latin typeface="Roboto" panose="02000000000000000000"/>
              </a:rPr>
              <a:t> </a:t>
            </a:r>
            <a:r>
              <a:rPr lang="en-US" sz="2400" dirty="0" err="1">
                <a:latin typeface="Roboto" panose="02000000000000000000"/>
              </a:rPr>
              <a:t>mã</a:t>
            </a:r>
            <a:r>
              <a:rPr lang="en-US" sz="2400" dirty="0">
                <a:latin typeface="Roboto" panose="02000000000000000000"/>
              </a:rPr>
              <a:t> </a:t>
            </a:r>
            <a:r>
              <a:rPr lang="en-US" sz="2400" dirty="0" err="1">
                <a:latin typeface="Roboto" panose="02000000000000000000"/>
              </a:rPr>
              <a:t>nguồn</a:t>
            </a:r>
            <a:r>
              <a:rPr lang="en-US" sz="2400" dirty="0">
                <a:latin typeface="Roboto" panose="02000000000000000000"/>
              </a:rPr>
              <a:t> </a:t>
            </a:r>
            <a:r>
              <a:rPr lang="en-US" sz="2400" dirty="0" err="1">
                <a:latin typeface="Roboto" panose="02000000000000000000"/>
              </a:rPr>
              <a:t>mở</a:t>
            </a:r>
            <a:r>
              <a:rPr lang="en-US" sz="2400" dirty="0">
                <a:latin typeface="Roboto" panose="02000000000000000000"/>
              </a:rPr>
              <a:t>, </a:t>
            </a:r>
            <a:r>
              <a:rPr lang="en-US" sz="2400" dirty="0" err="1">
                <a:latin typeface="Roboto" panose="02000000000000000000"/>
              </a:rPr>
              <a:t>dễ</a:t>
            </a:r>
            <a:r>
              <a:rPr lang="en-US" sz="2400" dirty="0">
                <a:latin typeface="Roboto" panose="02000000000000000000"/>
              </a:rPr>
              <a:t> </a:t>
            </a:r>
            <a:r>
              <a:rPr lang="en-US" sz="2400" dirty="0" err="1">
                <a:latin typeface="Roboto" panose="02000000000000000000"/>
              </a:rPr>
              <a:t>dàng</a:t>
            </a:r>
            <a:r>
              <a:rPr lang="en-US" sz="2400" dirty="0">
                <a:latin typeface="Roboto" panose="02000000000000000000"/>
              </a:rPr>
              <a:t> </a:t>
            </a:r>
            <a:r>
              <a:rPr lang="en-US" sz="2400" dirty="0" err="1">
                <a:latin typeface="Roboto" panose="02000000000000000000"/>
              </a:rPr>
              <a:t>mở</a:t>
            </a:r>
            <a:r>
              <a:rPr lang="en-US" sz="2400" dirty="0">
                <a:latin typeface="Roboto" panose="02000000000000000000"/>
              </a:rPr>
              <a:t> </a:t>
            </a:r>
            <a:r>
              <a:rPr lang="en-US" sz="2400" dirty="0" err="1">
                <a:latin typeface="Roboto" panose="02000000000000000000"/>
              </a:rPr>
              <a:t>rộng</a:t>
            </a:r>
            <a:r>
              <a:rPr lang="en-US" sz="2400" dirty="0">
                <a:latin typeface="Roboto" panose="02000000000000000000"/>
              </a:rPr>
              <a:t> </a:t>
            </a:r>
            <a:r>
              <a:rPr lang="en-US" sz="2400" dirty="0" err="1">
                <a:latin typeface="Roboto" panose="02000000000000000000"/>
              </a:rPr>
              <a:t>với</a:t>
            </a:r>
            <a:r>
              <a:rPr lang="en-US" sz="2400" dirty="0">
                <a:latin typeface="Roboto" panose="02000000000000000000"/>
              </a:rPr>
              <a:t> </a:t>
            </a:r>
            <a:r>
              <a:rPr lang="en-US" sz="2400" i="1" dirty="0">
                <a:latin typeface="Roboto" panose="02000000000000000000"/>
              </a:rPr>
              <a:t>component-based</a:t>
            </a:r>
            <a:r>
              <a:rPr lang="en-US" sz="2400" dirty="0">
                <a:latin typeface="Roboto" panose="02000000000000000000"/>
              </a:rPr>
              <a:t>.</a:t>
            </a:r>
            <a:endParaRPr lang="en-GB" sz="2400" dirty="0">
              <a:latin typeface="Roboto" panose="02000000000000000000"/>
              <a:ea typeface="Roboto" panose="02000000000000000000" pitchFamily="2" charset="0"/>
            </a:endParaRPr>
          </a:p>
        </p:txBody>
      </p:sp>
      <p:sp>
        <p:nvSpPr>
          <p:cNvPr id="17" name="Oval 16"/>
          <p:cNvSpPr/>
          <p:nvPr/>
        </p:nvSpPr>
        <p:spPr>
          <a:xfrm>
            <a:off x="347628" y="2234464"/>
            <a:ext cx="727144" cy="727144"/>
          </a:xfrm>
          <a:prstGeom prst="ellipse">
            <a:avLst/>
          </a:prstGeom>
          <a:solidFill>
            <a:srgbClr val="009688">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584199" y="3411028"/>
            <a:ext cx="254000" cy="254000"/>
          </a:xfrm>
          <a:prstGeom prst="rect">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ym typeface="Wingdings" panose="05000000000000000000" pitchFamily="2" charset="2"/>
              </a:rPr>
              <a:t></a:t>
            </a:r>
            <a:endParaRPr lang="en-GB" dirty="0"/>
          </a:p>
        </p:txBody>
      </p:sp>
      <p:sp>
        <p:nvSpPr>
          <p:cNvPr id="19" name="Rounded Rectangle 52"/>
          <p:cNvSpPr/>
          <p:nvPr/>
        </p:nvSpPr>
        <p:spPr>
          <a:xfrm>
            <a:off x="584199" y="3411028"/>
            <a:ext cx="254000" cy="254000"/>
          </a:xfrm>
          <a:prstGeom prst="roundRect">
            <a:avLst/>
          </a:prstGeom>
          <a:noFill/>
          <a:ln w="38100">
            <a:solidFill>
              <a:srgbClr val="009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p:cNvSpPr txBox="1"/>
          <p:nvPr/>
        </p:nvSpPr>
        <p:spPr>
          <a:xfrm>
            <a:off x="838200" y="3314685"/>
            <a:ext cx="10515600" cy="1200329"/>
          </a:xfrm>
          <a:prstGeom prst="rect">
            <a:avLst/>
          </a:prstGeom>
          <a:noFill/>
        </p:spPr>
        <p:txBody>
          <a:bodyPr wrap="square" rtlCol="0">
            <a:spAutoFit/>
          </a:bodyPr>
          <a:lstStyle/>
          <a:p>
            <a:r>
              <a:rPr lang="en-US" sz="2400" b="1" dirty="0" err="1">
                <a:latin typeface="Roboto" panose="02000000000000000000" pitchFamily="2" charset="0"/>
                <a:ea typeface="Roboto" panose="02000000000000000000" pitchFamily="2" charset="0"/>
              </a:rPr>
              <a:t>Tìm</a:t>
            </a:r>
            <a:r>
              <a:rPr lang="en-US" sz="2400" b="1" dirty="0">
                <a:latin typeface="Roboto" panose="02000000000000000000" pitchFamily="2" charset="0"/>
                <a:ea typeface="Roboto" panose="02000000000000000000" pitchFamily="2" charset="0"/>
              </a:rPr>
              <a:t> </a:t>
            </a:r>
            <a:r>
              <a:rPr lang="en-US" sz="2400" b="1" dirty="0" err="1">
                <a:latin typeface="Roboto" panose="02000000000000000000" pitchFamily="2" charset="0"/>
                <a:ea typeface="Roboto" panose="02000000000000000000" pitchFamily="2" charset="0"/>
              </a:rPr>
              <a:t>hiểu</a:t>
            </a:r>
            <a:r>
              <a:rPr lang="en-US" sz="2400" b="1" dirty="0">
                <a:latin typeface="Roboto" panose="02000000000000000000" pitchFamily="2" charset="0"/>
                <a:ea typeface="Roboto" panose="02000000000000000000" pitchFamily="2" charset="0"/>
              </a:rPr>
              <a:t> &amp; </a:t>
            </a:r>
            <a:r>
              <a:rPr lang="en-US" sz="2400" b="1" dirty="0" err="1">
                <a:latin typeface="Roboto" panose="02000000000000000000" pitchFamily="2" charset="0"/>
                <a:ea typeface="Roboto" panose="02000000000000000000" pitchFamily="2" charset="0"/>
              </a:rPr>
              <a:t>sử</a:t>
            </a:r>
            <a:r>
              <a:rPr lang="en-US" sz="2400" b="1" dirty="0">
                <a:latin typeface="Roboto" panose="02000000000000000000" pitchFamily="2" charset="0"/>
                <a:ea typeface="Roboto" panose="02000000000000000000" pitchFamily="2" charset="0"/>
              </a:rPr>
              <a:t> </a:t>
            </a:r>
            <a:r>
              <a:rPr lang="en-US" sz="2400" b="1" dirty="0" err="1">
                <a:latin typeface="Roboto" panose="02000000000000000000" pitchFamily="2" charset="0"/>
                <a:ea typeface="Roboto" panose="02000000000000000000" pitchFamily="2" charset="0"/>
              </a:rPr>
              <a:t>dụng</a:t>
            </a:r>
            <a:r>
              <a:rPr lang="en-US" sz="2400" b="1" dirty="0">
                <a:latin typeface="Roboto" panose="02000000000000000000" pitchFamily="2" charset="0"/>
                <a:ea typeface="Roboto" panose="02000000000000000000" pitchFamily="2" charset="0"/>
              </a:rPr>
              <a:t>:</a:t>
            </a:r>
            <a:r>
              <a:rPr lang="en-US" sz="2400" dirty="0">
                <a:latin typeface="Roboto" panose="02000000000000000000" pitchFamily="2" charset="0"/>
                <a:ea typeface="Roboto" panose="02000000000000000000" pitchFamily="2" charset="0"/>
              </a:rPr>
              <a:t> </a:t>
            </a:r>
            <a:r>
              <a:rPr lang="en-US" sz="2400" dirty="0" err="1">
                <a:latin typeface="Roboto" panose="02000000000000000000"/>
              </a:rPr>
              <a:t>Không</a:t>
            </a:r>
            <a:r>
              <a:rPr lang="en-US" sz="2400" dirty="0">
                <a:latin typeface="Roboto" panose="02000000000000000000"/>
              </a:rPr>
              <a:t> </a:t>
            </a:r>
            <a:r>
              <a:rPr lang="en-US" sz="2400" dirty="0" err="1">
                <a:latin typeface="Roboto" panose="02000000000000000000"/>
              </a:rPr>
              <a:t>cần</a:t>
            </a:r>
            <a:r>
              <a:rPr lang="en-US" sz="2400" dirty="0">
                <a:latin typeface="Roboto" panose="02000000000000000000"/>
              </a:rPr>
              <a:t> </a:t>
            </a:r>
            <a:r>
              <a:rPr lang="en-US" sz="2400" dirty="0" err="1">
                <a:latin typeface="Roboto" panose="02000000000000000000"/>
              </a:rPr>
              <a:t>phải</a:t>
            </a:r>
            <a:r>
              <a:rPr lang="en-US" sz="2400" dirty="0">
                <a:latin typeface="Roboto" panose="02000000000000000000"/>
              </a:rPr>
              <a:t> </a:t>
            </a:r>
            <a:r>
              <a:rPr lang="en-US" sz="2400" dirty="0" err="1">
                <a:latin typeface="Roboto" panose="02000000000000000000"/>
              </a:rPr>
              <a:t>tìm</a:t>
            </a:r>
            <a:r>
              <a:rPr lang="en-US" sz="2400" dirty="0">
                <a:latin typeface="Roboto" panose="02000000000000000000"/>
              </a:rPr>
              <a:t> </a:t>
            </a:r>
            <a:r>
              <a:rPr lang="en-US" sz="2400" dirty="0" err="1">
                <a:latin typeface="Roboto" panose="02000000000000000000"/>
              </a:rPr>
              <a:t>hiểu</a:t>
            </a:r>
            <a:r>
              <a:rPr lang="en-US" sz="2400" dirty="0">
                <a:latin typeface="Roboto" panose="02000000000000000000"/>
              </a:rPr>
              <a:t> </a:t>
            </a:r>
            <a:r>
              <a:rPr lang="en-US" sz="2400" i="1" dirty="0">
                <a:latin typeface="Roboto" panose="02000000000000000000"/>
              </a:rPr>
              <a:t>D3.js </a:t>
            </a:r>
            <a:r>
              <a:rPr lang="en-US" sz="2400" dirty="0">
                <a:latin typeface="Roboto" panose="02000000000000000000"/>
              </a:rPr>
              <a:t>hay </a:t>
            </a:r>
            <a:r>
              <a:rPr lang="en-US" sz="2400" i="1" dirty="0" err="1">
                <a:latin typeface="Roboto" panose="02000000000000000000"/>
              </a:rPr>
              <a:t>OpenLayers</a:t>
            </a:r>
            <a:r>
              <a:rPr lang="en-US" sz="2400" i="1" dirty="0">
                <a:latin typeface="Roboto" panose="02000000000000000000"/>
              </a:rPr>
              <a:t> 3</a:t>
            </a:r>
            <a:r>
              <a:rPr lang="en-US" sz="2400" dirty="0">
                <a:latin typeface="Roboto" panose="02000000000000000000"/>
              </a:rPr>
              <a:t> </a:t>
            </a:r>
            <a:r>
              <a:rPr lang="en-US" sz="2400" dirty="0" err="1">
                <a:latin typeface="Roboto" panose="02000000000000000000"/>
              </a:rPr>
              <a:t>từ</a:t>
            </a:r>
            <a:r>
              <a:rPr lang="en-US" sz="2400" dirty="0">
                <a:latin typeface="Roboto" panose="02000000000000000000"/>
              </a:rPr>
              <a:t> </a:t>
            </a:r>
            <a:r>
              <a:rPr lang="en-US" sz="2400" dirty="0" err="1">
                <a:latin typeface="Roboto" panose="02000000000000000000"/>
              </a:rPr>
              <a:t>tr</a:t>
            </a:r>
            <a:r>
              <a:rPr lang="vi-VN" sz="2400" dirty="0"/>
              <a:t>ư</a:t>
            </a:r>
            <a:r>
              <a:rPr lang="en-US" sz="2400" dirty="0" err="1">
                <a:latin typeface="Roboto" panose="02000000000000000000"/>
              </a:rPr>
              <a:t>ớc</a:t>
            </a:r>
            <a:r>
              <a:rPr lang="en-US" sz="2400" dirty="0">
                <a:latin typeface="Roboto" panose="02000000000000000000"/>
              </a:rPr>
              <a:t>.</a:t>
            </a:r>
          </a:p>
          <a:p>
            <a:r>
              <a:rPr lang="en-US" sz="2400" dirty="0">
                <a:latin typeface="Roboto" panose="02000000000000000000" pitchFamily="2" charset="0"/>
                <a:ea typeface="Roboto" panose="02000000000000000000" pitchFamily="2" charset="0"/>
              </a:rPr>
              <a:t> </a:t>
            </a:r>
            <a:endParaRPr lang="en-GB" sz="2400" dirty="0">
              <a:latin typeface="Roboto" panose="02000000000000000000" pitchFamily="2" charset="0"/>
              <a:ea typeface="Roboto" panose="02000000000000000000" pitchFamily="2" charset="0"/>
            </a:endParaRPr>
          </a:p>
        </p:txBody>
      </p:sp>
      <p:sp>
        <p:nvSpPr>
          <p:cNvPr id="21" name="Oval 20"/>
          <p:cNvSpPr/>
          <p:nvPr/>
        </p:nvSpPr>
        <p:spPr>
          <a:xfrm>
            <a:off x="347627" y="3174456"/>
            <a:ext cx="727144" cy="727144"/>
          </a:xfrm>
          <a:prstGeom prst="ellipse">
            <a:avLst/>
          </a:prstGeom>
          <a:solidFill>
            <a:srgbClr val="009688">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Rectangle 21"/>
          <p:cNvSpPr/>
          <p:nvPr/>
        </p:nvSpPr>
        <p:spPr>
          <a:xfrm>
            <a:off x="584199" y="4351020"/>
            <a:ext cx="254000" cy="254000"/>
          </a:xfrm>
          <a:prstGeom prst="rect">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ym typeface="Wingdings" panose="05000000000000000000" pitchFamily="2" charset="2"/>
              </a:rPr>
              <a:t></a:t>
            </a:r>
            <a:endParaRPr lang="en-GB" dirty="0"/>
          </a:p>
        </p:txBody>
      </p:sp>
      <p:sp>
        <p:nvSpPr>
          <p:cNvPr id="23" name="Rounded Rectangle 52"/>
          <p:cNvSpPr/>
          <p:nvPr/>
        </p:nvSpPr>
        <p:spPr>
          <a:xfrm>
            <a:off x="584199" y="4351020"/>
            <a:ext cx="254000" cy="254000"/>
          </a:xfrm>
          <a:prstGeom prst="roundRect">
            <a:avLst/>
          </a:prstGeom>
          <a:noFill/>
          <a:ln w="38100">
            <a:solidFill>
              <a:srgbClr val="009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p:cNvSpPr txBox="1"/>
          <p:nvPr/>
        </p:nvSpPr>
        <p:spPr>
          <a:xfrm>
            <a:off x="838200" y="4254677"/>
            <a:ext cx="10515600" cy="461665"/>
          </a:xfrm>
          <a:prstGeom prst="rect">
            <a:avLst/>
          </a:prstGeom>
          <a:noFill/>
        </p:spPr>
        <p:txBody>
          <a:bodyPr wrap="square" rtlCol="0">
            <a:spAutoFit/>
          </a:bodyPr>
          <a:lstStyle/>
          <a:p>
            <a:r>
              <a:rPr lang="en-US" sz="2400" b="1" dirty="0">
                <a:latin typeface="Roboto" panose="02000000000000000000"/>
              </a:rPr>
              <a:t>M</a:t>
            </a:r>
            <a:r>
              <a:rPr lang="vi-VN" sz="2400" b="1" dirty="0"/>
              <a:t>ôi trường phát triển</a:t>
            </a:r>
            <a:r>
              <a:rPr lang="en-US" sz="2400" b="1" dirty="0">
                <a:latin typeface="Roboto" panose="02000000000000000000"/>
              </a:rPr>
              <a:t>:</a:t>
            </a:r>
            <a:r>
              <a:rPr lang="en-US" sz="2400" i="1" dirty="0">
                <a:latin typeface="Roboto" panose="02000000000000000000"/>
              </a:rPr>
              <a:t> </a:t>
            </a:r>
            <a:r>
              <a:rPr lang="en-US" sz="2400" dirty="0" err="1">
                <a:latin typeface="Roboto" panose="02000000000000000000"/>
              </a:rPr>
              <a:t>Áp</a:t>
            </a:r>
            <a:r>
              <a:rPr lang="en-US" sz="2400" dirty="0">
                <a:latin typeface="Roboto" panose="02000000000000000000"/>
              </a:rPr>
              <a:t> </a:t>
            </a:r>
            <a:r>
              <a:rPr lang="en-US" sz="2400" dirty="0" err="1">
                <a:latin typeface="Roboto" panose="02000000000000000000"/>
              </a:rPr>
              <a:t>dụng</a:t>
            </a:r>
            <a:r>
              <a:rPr lang="en-US" sz="2400" dirty="0">
                <a:latin typeface="Roboto" panose="02000000000000000000"/>
              </a:rPr>
              <a:t> </a:t>
            </a:r>
            <a:r>
              <a:rPr lang="en-US" sz="2400" dirty="0" err="1">
                <a:latin typeface="Roboto" panose="02000000000000000000"/>
              </a:rPr>
              <a:t>tích</a:t>
            </a:r>
            <a:r>
              <a:rPr lang="en-US" sz="2400" dirty="0">
                <a:latin typeface="Roboto" panose="02000000000000000000"/>
              </a:rPr>
              <a:t> </a:t>
            </a:r>
            <a:r>
              <a:rPr lang="en-US" sz="2400" dirty="0" err="1">
                <a:latin typeface="Roboto" panose="02000000000000000000"/>
              </a:rPr>
              <a:t>hợp</a:t>
            </a:r>
            <a:r>
              <a:rPr lang="en-US" sz="2400" dirty="0">
                <a:latin typeface="Roboto" panose="02000000000000000000"/>
              </a:rPr>
              <a:t> </a:t>
            </a:r>
            <a:r>
              <a:rPr lang="en-US" sz="2400" dirty="0" err="1">
                <a:latin typeface="Roboto" panose="02000000000000000000"/>
              </a:rPr>
              <a:t>và</a:t>
            </a:r>
            <a:r>
              <a:rPr lang="en-US" sz="2400" dirty="0">
                <a:latin typeface="Roboto" panose="02000000000000000000"/>
              </a:rPr>
              <a:t> </a:t>
            </a:r>
            <a:r>
              <a:rPr lang="en-US" sz="2400" dirty="0" err="1">
                <a:latin typeface="Roboto" panose="02000000000000000000"/>
              </a:rPr>
              <a:t>chuyển</a:t>
            </a:r>
            <a:r>
              <a:rPr lang="en-US" sz="2400" dirty="0">
                <a:latin typeface="Roboto" panose="02000000000000000000"/>
              </a:rPr>
              <a:t> </a:t>
            </a:r>
            <a:r>
              <a:rPr lang="en-US" sz="2400" dirty="0" err="1">
                <a:latin typeface="Roboto" panose="02000000000000000000"/>
              </a:rPr>
              <a:t>giao</a:t>
            </a:r>
            <a:r>
              <a:rPr lang="en-US" sz="2400" dirty="0">
                <a:latin typeface="Roboto" panose="02000000000000000000"/>
              </a:rPr>
              <a:t> </a:t>
            </a:r>
            <a:r>
              <a:rPr lang="en-US" sz="2400" dirty="0" err="1">
                <a:latin typeface="Roboto" panose="02000000000000000000"/>
              </a:rPr>
              <a:t>liên</a:t>
            </a:r>
            <a:r>
              <a:rPr lang="en-US" sz="2400" dirty="0">
                <a:latin typeface="Roboto" panose="02000000000000000000"/>
              </a:rPr>
              <a:t> </a:t>
            </a:r>
            <a:r>
              <a:rPr lang="en-US" sz="2400" dirty="0" err="1">
                <a:latin typeface="Roboto" panose="02000000000000000000"/>
              </a:rPr>
              <a:t>tục</a:t>
            </a:r>
            <a:r>
              <a:rPr lang="en-US" sz="2400" dirty="0">
                <a:latin typeface="Roboto" panose="02000000000000000000"/>
              </a:rPr>
              <a:t>.</a:t>
            </a:r>
            <a:r>
              <a:rPr lang="en-US" sz="2400" dirty="0">
                <a:latin typeface="Roboto" panose="02000000000000000000"/>
                <a:ea typeface="Roboto" panose="02000000000000000000" pitchFamily="2" charset="0"/>
              </a:rPr>
              <a:t> </a:t>
            </a:r>
            <a:endParaRPr lang="en-GB" sz="2400" dirty="0">
              <a:latin typeface="Roboto" panose="02000000000000000000"/>
              <a:ea typeface="Roboto" panose="02000000000000000000" pitchFamily="2" charset="0"/>
            </a:endParaRPr>
          </a:p>
        </p:txBody>
      </p:sp>
      <p:sp>
        <p:nvSpPr>
          <p:cNvPr id="25" name="Oval 24"/>
          <p:cNvSpPr/>
          <p:nvPr/>
        </p:nvSpPr>
        <p:spPr>
          <a:xfrm>
            <a:off x="347627" y="4114448"/>
            <a:ext cx="727144" cy="727144"/>
          </a:xfrm>
          <a:prstGeom prst="ellipse">
            <a:avLst/>
          </a:prstGeom>
          <a:solidFill>
            <a:srgbClr val="009688">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p:cNvSpPr/>
          <p:nvPr/>
        </p:nvSpPr>
        <p:spPr>
          <a:xfrm>
            <a:off x="584199" y="5293384"/>
            <a:ext cx="254000" cy="254000"/>
          </a:xfrm>
          <a:prstGeom prst="rect">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ym typeface="Wingdings" panose="05000000000000000000" pitchFamily="2" charset="2"/>
              </a:rPr>
              <a:t></a:t>
            </a:r>
            <a:endParaRPr lang="en-GB" dirty="0"/>
          </a:p>
        </p:txBody>
      </p:sp>
      <p:sp>
        <p:nvSpPr>
          <p:cNvPr id="27" name="Rounded Rectangle 52"/>
          <p:cNvSpPr/>
          <p:nvPr/>
        </p:nvSpPr>
        <p:spPr>
          <a:xfrm>
            <a:off x="584199" y="5293384"/>
            <a:ext cx="254000" cy="254000"/>
          </a:xfrm>
          <a:prstGeom prst="roundRect">
            <a:avLst/>
          </a:prstGeom>
          <a:noFill/>
          <a:ln w="38100">
            <a:solidFill>
              <a:srgbClr val="009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TextBox 27"/>
          <p:cNvSpPr txBox="1"/>
          <p:nvPr/>
        </p:nvSpPr>
        <p:spPr>
          <a:xfrm>
            <a:off x="838200" y="5197042"/>
            <a:ext cx="10515600" cy="461665"/>
          </a:xfrm>
          <a:prstGeom prst="rect">
            <a:avLst/>
          </a:prstGeom>
          <a:noFill/>
        </p:spPr>
        <p:txBody>
          <a:bodyPr wrap="square" rtlCol="0">
            <a:spAutoFit/>
          </a:bodyPr>
          <a:lstStyle/>
          <a:p>
            <a:r>
              <a:rPr lang="en-US" sz="2400" b="1" dirty="0" err="1">
                <a:latin typeface="Roboto" panose="02000000000000000000"/>
              </a:rPr>
              <a:t>Vấn</a:t>
            </a:r>
            <a:r>
              <a:rPr lang="en-US" sz="2400" b="1" dirty="0">
                <a:latin typeface="Roboto" panose="02000000000000000000"/>
              </a:rPr>
              <a:t> </a:t>
            </a:r>
            <a:r>
              <a:rPr lang="en-US" sz="2400" b="1" dirty="0" err="1">
                <a:latin typeface="Roboto" panose="02000000000000000000"/>
              </a:rPr>
              <a:t>đề</a:t>
            </a:r>
            <a:r>
              <a:rPr lang="en-US" sz="2400" b="1" dirty="0">
                <a:latin typeface="Roboto" panose="02000000000000000000"/>
              </a:rPr>
              <a:t> </a:t>
            </a:r>
            <a:r>
              <a:rPr lang="en-US" sz="2400" b="1" dirty="0" err="1">
                <a:latin typeface="Roboto" panose="02000000000000000000"/>
              </a:rPr>
              <a:t>kiểm</a:t>
            </a:r>
            <a:r>
              <a:rPr lang="en-US" sz="2400" b="1" dirty="0">
                <a:latin typeface="Roboto" panose="02000000000000000000"/>
              </a:rPr>
              <a:t> </a:t>
            </a:r>
            <a:r>
              <a:rPr lang="en-US" sz="2400" b="1" dirty="0" err="1">
                <a:latin typeface="Roboto" panose="02000000000000000000"/>
              </a:rPr>
              <a:t>thử</a:t>
            </a:r>
            <a:r>
              <a:rPr lang="en-US" sz="2400" b="1" dirty="0">
                <a:latin typeface="Roboto" panose="02000000000000000000"/>
              </a:rPr>
              <a:t>:</a:t>
            </a:r>
            <a:r>
              <a:rPr lang="en-US" sz="2400" i="1" dirty="0">
                <a:latin typeface="Roboto" panose="02000000000000000000"/>
              </a:rPr>
              <a:t> </a:t>
            </a:r>
            <a:r>
              <a:rPr lang="en-US" sz="2400" dirty="0" err="1">
                <a:latin typeface="Roboto" panose="02000000000000000000"/>
              </a:rPr>
              <a:t>Hiện</a:t>
            </a:r>
            <a:r>
              <a:rPr lang="en-US" sz="2400" dirty="0">
                <a:latin typeface="Roboto" panose="02000000000000000000"/>
              </a:rPr>
              <a:t> </a:t>
            </a:r>
            <a:r>
              <a:rPr lang="en-US" sz="2400" dirty="0" err="1">
                <a:latin typeface="Roboto" panose="02000000000000000000"/>
              </a:rPr>
              <a:t>tại</a:t>
            </a:r>
            <a:r>
              <a:rPr lang="en-US" sz="2400" dirty="0">
                <a:latin typeface="Roboto" panose="02000000000000000000"/>
              </a:rPr>
              <a:t> </a:t>
            </a:r>
            <a:r>
              <a:rPr lang="en-US" sz="2400" dirty="0" err="1">
                <a:latin typeface="Roboto" panose="02000000000000000000"/>
              </a:rPr>
              <a:t>đã</a:t>
            </a:r>
            <a:r>
              <a:rPr lang="en-US" sz="2400" dirty="0">
                <a:latin typeface="Roboto" panose="02000000000000000000"/>
              </a:rPr>
              <a:t> </a:t>
            </a:r>
            <a:r>
              <a:rPr lang="en-US" sz="2400" dirty="0" err="1">
                <a:latin typeface="Roboto" panose="02000000000000000000"/>
              </a:rPr>
              <a:t>kiểm</a:t>
            </a:r>
            <a:r>
              <a:rPr lang="en-US" sz="2400" dirty="0">
                <a:latin typeface="Roboto" panose="02000000000000000000"/>
              </a:rPr>
              <a:t> </a:t>
            </a:r>
            <a:r>
              <a:rPr lang="en-US" sz="2400" dirty="0" err="1">
                <a:latin typeface="Roboto" panose="02000000000000000000"/>
              </a:rPr>
              <a:t>thử</a:t>
            </a:r>
            <a:r>
              <a:rPr lang="en-US" sz="2400" dirty="0">
                <a:latin typeface="Roboto" panose="02000000000000000000"/>
              </a:rPr>
              <a:t> đ</a:t>
            </a:r>
            <a:r>
              <a:rPr lang="vi-VN" sz="2400" dirty="0"/>
              <a:t>ư</a:t>
            </a:r>
            <a:r>
              <a:rPr lang="en-US" sz="2400" dirty="0" err="1">
                <a:latin typeface="Roboto" panose="02000000000000000000"/>
              </a:rPr>
              <a:t>ợc</a:t>
            </a:r>
            <a:r>
              <a:rPr lang="en-US" sz="2400" dirty="0">
                <a:latin typeface="Roboto" panose="02000000000000000000"/>
              </a:rPr>
              <a:t> </a:t>
            </a:r>
            <a:r>
              <a:rPr lang="en-US" sz="2400" i="1" dirty="0">
                <a:latin typeface="Roboto" panose="02000000000000000000"/>
              </a:rPr>
              <a:t>52%</a:t>
            </a:r>
            <a:r>
              <a:rPr lang="en-US" sz="2400" i="1" dirty="0">
                <a:latin typeface="Roboto" panose="02000000000000000000"/>
                <a:ea typeface="Roboto" panose="02000000000000000000" pitchFamily="2" charset="0"/>
              </a:rPr>
              <a:t> </a:t>
            </a:r>
            <a:r>
              <a:rPr lang="en-US" sz="2400" dirty="0">
                <a:latin typeface="Roboto" panose="02000000000000000000"/>
                <a:ea typeface="Roboto" panose="02000000000000000000" pitchFamily="2" charset="0"/>
              </a:rPr>
              <a:t>.</a:t>
            </a:r>
            <a:endParaRPr lang="en-GB" sz="2400" dirty="0">
              <a:latin typeface="Roboto" panose="02000000000000000000"/>
              <a:ea typeface="Roboto" panose="02000000000000000000" pitchFamily="2" charset="0"/>
            </a:endParaRPr>
          </a:p>
        </p:txBody>
      </p:sp>
      <p:sp>
        <p:nvSpPr>
          <p:cNvPr id="29" name="Oval 28"/>
          <p:cNvSpPr/>
          <p:nvPr/>
        </p:nvSpPr>
        <p:spPr>
          <a:xfrm>
            <a:off x="347627" y="5056812"/>
            <a:ext cx="727144" cy="727144"/>
          </a:xfrm>
          <a:prstGeom prst="ellipse">
            <a:avLst/>
          </a:prstGeom>
          <a:solidFill>
            <a:srgbClr val="009688">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11930994"/>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additive="base">
                                        <p:cTn id="23" dur="500" fill="hold"/>
                                        <p:tgtEl>
                                          <p:spTgt spid="23"/>
                                        </p:tgtEl>
                                        <p:attrNameLst>
                                          <p:attrName>ppt_x</p:attrName>
                                        </p:attrNameLst>
                                      </p:cBhvr>
                                      <p:tavLst>
                                        <p:tav tm="0">
                                          <p:val>
                                            <p:strVal val="#ppt_x"/>
                                          </p:val>
                                        </p:tav>
                                        <p:tav tm="100000">
                                          <p:val>
                                            <p:strVal val="#ppt_x"/>
                                          </p:val>
                                        </p:tav>
                                      </p:tavLst>
                                    </p:anim>
                                    <p:anim calcmode="lin" valueType="num">
                                      <p:cBhvr additive="base">
                                        <p:cTn id="24" dur="500" fill="hold"/>
                                        <p:tgtEl>
                                          <p:spTgt spid="23"/>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ppt_x"/>
                                          </p:val>
                                        </p:tav>
                                        <p:tav tm="100000">
                                          <p:val>
                                            <p:strVal val="#ppt_x"/>
                                          </p:val>
                                        </p:tav>
                                      </p:tavLst>
                                    </p:anim>
                                    <p:anim calcmode="lin" valueType="num">
                                      <p:cBhvr additive="base">
                                        <p:cTn id="28" dur="500" fill="hold"/>
                                        <p:tgtEl>
                                          <p:spTgt spid="27"/>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500" fill="hold"/>
                                        <p:tgtEl>
                                          <p:spTgt spid="20"/>
                                        </p:tgtEl>
                                        <p:attrNameLst>
                                          <p:attrName>ppt_x</p:attrName>
                                        </p:attrNameLst>
                                      </p:cBhvr>
                                      <p:tavLst>
                                        <p:tav tm="0">
                                          <p:val>
                                            <p:strVal val="#ppt_x"/>
                                          </p:val>
                                        </p:tav>
                                        <p:tav tm="100000">
                                          <p:val>
                                            <p:strVal val="#ppt_x"/>
                                          </p:val>
                                        </p:tav>
                                      </p:tavLst>
                                    </p:anim>
                                    <p:anim calcmode="lin" valueType="num">
                                      <p:cBhvr additive="base">
                                        <p:cTn id="36" dur="500" fill="hold"/>
                                        <p:tgtEl>
                                          <p:spTgt spid="20"/>
                                        </p:tgtEl>
                                        <p:attrNameLst>
                                          <p:attrName>ppt_y</p:attrName>
                                        </p:attrNameLst>
                                      </p:cBhvr>
                                      <p:tavLst>
                                        <p:tav tm="0">
                                          <p:val>
                                            <p:strVal val="0-#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anim calcmode="lin" valueType="num">
                                      <p:cBhvr additive="base">
                                        <p:cTn id="39" dur="500" fill="hold"/>
                                        <p:tgtEl>
                                          <p:spTgt spid="24"/>
                                        </p:tgtEl>
                                        <p:attrNameLst>
                                          <p:attrName>ppt_x</p:attrName>
                                        </p:attrNameLst>
                                      </p:cBhvr>
                                      <p:tavLst>
                                        <p:tav tm="0">
                                          <p:val>
                                            <p:strVal val="#ppt_x"/>
                                          </p:val>
                                        </p:tav>
                                        <p:tav tm="100000">
                                          <p:val>
                                            <p:strVal val="#ppt_x"/>
                                          </p:val>
                                        </p:tav>
                                      </p:tavLst>
                                    </p:anim>
                                    <p:anim calcmode="lin" valueType="num">
                                      <p:cBhvr additive="base">
                                        <p:cTn id="40" dur="500" fill="hold"/>
                                        <p:tgtEl>
                                          <p:spTgt spid="24"/>
                                        </p:tgtEl>
                                        <p:attrNameLst>
                                          <p:attrName>ppt_y</p:attrName>
                                        </p:attrNameLst>
                                      </p:cBhvr>
                                      <p:tavLst>
                                        <p:tav tm="0">
                                          <p:val>
                                            <p:strVal val="0-#ppt_h/2"/>
                                          </p:val>
                                        </p:tav>
                                        <p:tav tm="100000">
                                          <p:val>
                                            <p:strVal val="#ppt_y"/>
                                          </p:val>
                                        </p:tav>
                                      </p:tavLst>
                                    </p:anim>
                                  </p:childTnLst>
                                </p:cTn>
                              </p:par>
                              <p:par>
                                <p:cTn id="41" presetID="2" presetClass="entr" presetSubtype="1"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cBhvr additive="base">
                                        <p:cTn id="43" dur="500" fill="hold"/>
                                        <p:tgtEl>
                                          <p:spTgt spid="28"/>
                                        </p:tgtEl>
                                        <p:attrNameLst>
                                          <p:attrName>ppt_x</p:attrName>
                                        </p:attrNameLst>
                                      </p:cBhvr>
                                      <p:tavLst>
                                        <p:tav tm="0">
                                          <p:val>
                                            <p:strVal val="#ppt_x"/>
                                          </p:val>
                                        </p:tav>
                                        <p:tav tm="100000">
                                          <p:val>
                                            <p:strVal val="#ppt_x"/>
                                          </p:val>
                                        </p:tav>
                                      </p:tavLst>
                                    </p:anim>
                                    <p:anim calcmode="lin" valueType="num">
                                      <p:cBhvr additive="base">
                                        <p:cTn id="44" dur="500" fill="hold"/>
                                        <p:tgtEl>
                                          <p:spTgt spid="28"/>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6" presetClass="entr" presetSubtype="32"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circle(out)">
                                      <p:cBhvr>
                                        <p:cTn id="49" dur="500"/>
                                        <p:tgtEl>
                                          <p:spTgt spid="11"/>
                                        </p:tgtEl>
                                      </p:cBhvr>
                                    </p:animEffect>
                                  </p:childTnLst>
                                </p:cTn>
                              </p:par>
                              <p:par>
                                <p:cTn id="50" presetID="31" presetClass="entr" presetSubtype="0" fill="hold" grpId="0" nodeType="withEffect">
                                  <p:stCondLst>
                                    <p:cond delay="0"/>
                                  </p:stCondLst>
                                  <p:childTnLst>
                                    <p:set>
                                      <p:cBhvr>
                                        <p:cTn id="51" dur="1" fill="hold">
                                          <p:stCondLst>
                                            <p:cond delay="0"/>
                                          </p:stCondLst>
                                        </p:cTn>
                                        <p:tgtEl>
                                          <p:spTgt spid="10"/>
                                        </p:tgtEl>
                                        <p:attrNameLst>
                                          <p:attrName>style.visibility</p:attrName>
                                        </p:attrNameLst>
                                      </p:cBhvr>
                                      <p:to>
                                        <p:strVal val="visible"/>
                                      </p:to>
                                    </p:set>
                                    <p:anim calcmode="lin" valueType="num">
                                      <p:cBhvr>
                                        <p:cTn id="52" dur="300" fill="hold"/>
                                        <p:tgtEl>
                                          <p:spTgt spid="10"/>
                                        </p:tgtEl>
                                        <p:attrNameLst>
                                          <p:attrName>ppt_w</p:attrName>
                                        </p:attrNameLst>
                                      </p:cBhvr>
                                      <p:tavLst>
                                        <p:tav tm="0">
                                          <p:val>
                                            <p:fltVal val="0"/>
                                          </p:val>
                                        </p:tav>
                                        <p:tav tm="100000">
                                          <p:val>
                                            <p:strVal val="#ppt_w"/>
                                          </p:val>
                                        </p:tav>
                                      </p:tavLst>
                                    </p:anim>
                                    <p:anim calcmode="lin" valueType="num">
                                      <p:cBhvr>
                                        <p:cTn id="53" dur="300" fill="hold"/>
                                        <p:tgtEl>
                                          <p:spTgt spid="10"/>
                                        </p:tgtEl>
                                        <p:attrNameLst>
                                          <p:attrName>ppt_h</p:attrName>
                                        </p:attrNameLst>
                                      </p:cBhvr>
                                      <p:tavLst>
                                        <p:tav tm="0">
                                          <p:val>
                                            <p:fltVal val="0"/>
                                          </p:val>
                                        </p:tav>
                                        <p:tav tm="100000">
                                          <p:val>
                                            <p:strVal val="#ppt_h"/>
                                          </p:val>
                                        </p:tav>
                                      </p:tavLst>
                                    </p:anim>
                                    <p:anim calcmode="lin" valueType="num">
                                      <p:cBhvr>
                                        <p:cTn id="54" dur="300" fill="hold"/>
                                        <p:tgtEl>
                                          <p:spTgt spid="10"/>
                                        </p:tgtEl>
                                        <p:attrNameLst>
                                          <p:attrName>style.rotation</p:attrName>
                                        </p:attrNameLst>
                                      </p:cBhvr>
                                      <p:tavLst>
                                        <p:tav tm="0">
                                          <p:val>
                                            <p:fltVal val="90"/>
                                          </p:val>
                                        </p:tav>
                                        <p:tav tm="100000">
                                          <p:val>
                                            <p:fltVal val="0"/>
                                          </p:val>
                                        </p:tav>
                                      </p:tavLst>
                                    </p:anim>
                                    <p:animEffect transition="in" filter="fade">
                                      <p:cBhvr>
                                        <p:cTn id="55" dur="300"/>
                                        <p:tgtEl>
                                          <p:spTgt spid="10"/>
                                        </p:tgtEl>
                                      </p:cBhvr>
                                    </p:animEffect>
                                  </p:childTnLst>
                                </p:cTn>
                              </p:par>
                            </p:childTnLst>
                          </p:cTn>
                        </p:par>
                      </p:childTnLst>
                    </p:cTn>
                  </p:par>
                  <p:par>
                    <p:cTn id="56" fill="hold">
                      <p:stCondLst>
                        <p:cond delay="indefinite"/>
                      </p:stCondLst>
                      <p:childTnLst>
                        <p:par>
                          <p:cTn id="57" fill="hold">
                            <p:stCondLst>
                              <p:cond delay="0"/>
                            </p:stCondLst>
                            <p:childTnLst>
                              <p:par>
                                <p:cTn id="58" presetID="6" presetClass="entr" presetSubtype="32" fill="hold" grpId="0" nodeType="clickEffect">
                                  <p:stCondLst>
                                    <p:cond delay="0"/>
                                  </p:stCondLst>
                                  <p:childTnLst>
                                    <p:set>
                                      <p:cBhvr>
                                        <p:cTn id="59" dur="1" fill="hold">
                                          <p:stCondLst>
                                            <p:cond delay="0"/>
                                          </p:stCondLst>
                                        </p:cTn>
                                        <p:tgtEl>
                                          <p:spTgt spid="14"/>
                                        </p:tgtEl>
                                        <p:attrNameLst>
                                          <p:attrName>style.visibility</p:attrName>
                                        </p:attrNameLst>
                                      </p:cBhvr>
                                      <p:to>
                                        <p:strVal val="visible"/>
                                      </p:to>
                                    </p:set>
                                    <p:animEffect transition="in" filter="circle(out)">
                                      <p:cBhvr>
                                        <p:cTn id="60" dur="500"/>
                                        <p:tgtEl>
                                          <p:spTgt spid="14"/>
                                        </p:tgtEl>
                                      </p:cBhvr>
                                    </p:animEffect>
                                  </p:childTnLst>
                                </p:cTn>
                              </p:par>
                              <p:par>
                                <p:cTn id="61" presetID="31" presetClass="exit" presetSubtype="0" fill="hold" grpId="1" nodeType="withEffect">
                                  <p:stCondLst>
                                    <p:cond delay="0"/>
                                  </p:stCondLst>
                                  <p:childTnLst>
                                    <p:anim calcmode="lin" valueType="num">
                                      <p:cBhvr>
                                        <p:cTn id="62" dur="300"/>
                                        <p:tgtEl>
                                          <p:spTgt spid="10"/>
                                        </p:tgtEl>
                                        <p:attrNameLst>
                                          <p:attrName>ppt_w</p:attrName>
                                        </p:attrNameLst>
                                      </p:cBhvr>
                                      <p:tavLst>
                                        <p:tav tm="0">
                                          <p:val>
                                            <p:strVal val="ppt_w"/>
                                          </p:val>
                                        </p:tav>
                                        <p:tav tm="100000">
                                          <p:val>
                                            <p:fltVal val="0"/>
                                          </p:val>
                                        </p:tav>
                                      </p:tavLst>
                                    </p:anim>
                                    <p:anim calcmode="lin" valueType="num">
                                      <p:cBhvr>
                                        <p:cTn id="63" dur="300"/>
                                        <p:tgtEl>
                                          <p:spTgt spid="10"/>
                                        </p:tgtEl>
                                        <p:attrNameLst>
                                          <p:attrName>ppt_h</p:attrName>
                                        </p:attrNameLst>
                                      </p:cBhvr>
                                      <p:tavLst>
                                        <p:tav tm="0">
                                          <p:val>
                                            <p:strVal val="ppt_h"/>
                                          </p:val>
                                        </p:tav>
                                        <p:tav tm="100000">
                                          <p:val>
                                            <p:fltVal val="0"/>
                                          </p:val>
                                        </p:tav>
                                      </p:tavLst>
                                    </p:anim>
                                    <p:anim calcmode="lin" valueType="num">
                                      <p:cBhvr>
                                        <p:cTn id="64" dur="300"/>
                                        <p:tgtEl>
                                          <p:spTgt spid="10"/>
                                        </p:tgtEl>
                                        <p:attrNameLst>
                                          <p:attrName>style.rotation</p:attrName>
                                        </p:attrNameLst>
                                      </p:cBhvr>
                                      <p:tavLst>
                                        <p:tav tm="0">
                                          <p:val>
                                            <p:fltVal val="0"/>
                                          </p:val>
                                        </p:tav>
                                        <p:tav tm="100000">
                                          <p:val>
                                            <p:fltVal val="90"/>
                                          </p:val>
                                        </p:tav>
                                      </p:tavLst>
                                    </p:anim>
                                    <p:animEffect transition="out" filter="fade">
                                      <p:cBhvr>
                                        <p:cTn id="65" dur="300"/>
                                        <p:tgtEl>
                                          <p:spTgt spid="10"/>
                                        </p:tgtEl>
                                      </p:cBhvr>
                                    </p:animEffect>
                                    <p:set>
                                      <p:cBhvr>
                                        <p:cTn id="66" dur="1" fill="hold">
                                          <p:stCondLst>
                                            <p:cond delay="299"/>
                                          </p:stCondLst>
                                        </p:cTn>
                                        <p:tgtEl>
                                          <p:spTgt spid="10"/>
                                        </p:tgtEl>
                                        <p:attrNameLst>
                                          <p:attrName>style.visibility</p:attrName>
                                        </p:attrNameLst>
                                      </p:cBhvr>
                                      <p:to>
                                        <p:strVal val="hidden"/>
                                      </p:to>
                                    </p:set>
                                  </p:childTnLst>
                                </p:cTn>
                              </p:par>
                              <p:par>
                                <p:cTn id="67" presetID="31" presetClass="entr" presetSubtype="0" fill="hold" grpId="0" nodeType="withEffect">
                                  <p:stCondLst>
                                    <p:cond delay="0"/>
                                  </p:stCondLst>
                                  <p:childTnLst>
                                    <p:set>
                                      <p:cBhvr>
                                        <p:cTn id="68" dur="1" fill="hold">
                                          <p:stCondLst>
                                            <p:cond delay="0"/>
                                          </p:stCondLst>
                                        </p:cTn>
                                        <p:tgtEl>
                                          <p:spTgt spid="17"/>
                                        </p:tgtEl>
                                        <p:attrNameLst>
                                          <p:attrName>style.visibility</p:attrName>
                                        </p:attrNameLst>
                                      </p:cBhvr>
                                      <p:to>
                                        <p:strVal val="visible"/>
                                      </p:to>
                                    </p:set>
                                    <p:anim calcmode="lin" valueType="num">
                                      <p:cBhvr>
                                        <p:cTn id="69" dur="300" fill="hold"/>
                                        <p:tgtEl>
                                          <p:spTgt spid="17"/>
                                        </p:tgtEl>
                                        <p:attrNameLst>
                                          <p:attrName>ppt_w</p:attrName>
                                        </p:attrNameLst>
                                      </p:cBhvr>
                                      <p:tavLst>
                                        <p:tav tm="0">
                                          <p:val>
                                            <p:fltVal val="0"/>
                                          </p:val>
                                        </p:tav>
                                        <p:tav tm="100000">
                                          <p:val>
                                            <p:strVal val="#ppt_w"/>
                                          </p:val>
                                        </p:tav>
                                      </p:tavLst>
                                    </p:anim>
                                    <p:anim calcmode="lin" valueType="num">
                                      <p:cBhvr>
                                        <p:cTn id="70" dur="300" fill="hold"/>
                                        <p:tgtEl>
                                          <p:spTgt spid="17"/>
                                        </p:tgtEl>
                                        <p:attrNameLst>
                                          <p:attrName>ppt_h</p:attrName>
                                        </p:attrNameLst>
                                      </p:cBhvr>
                                      <p:tavLst>
                                        <p:tav tm="0">
                                          <p:val>
                                            <p:fltVal val="0"/>
                                          </p:val>
                                        </p:tav>
                                        <p:tav tm="100000">
                                          <p:val>
                                            <p:strVal val="#ppt_h"/>
                                          </p:val>
                                        </p:tav>
                                      </p:tavLst>
                                    </p:anim>
                                    <p:anim calcmode="lin" valueType="num">
                                      <p:cBhvr>
                                        <p:cTn id="71" dur="300" fill="hold"/>
                                        <p:tgtEl>
                                          <p:spTgt spid="17"/>
                                        </p:tgtEl>
                                        <p:attrNameLst>
                                          <p:attrName>style.rotation</p:attrName>
                                        </p:attrNameLst>
                                      </p:cBhvr>
                                      <p:tavLst>
                                        <p:tav tm="0">
                                          <p:val>
                                            <p:fltVal val="90"/>
                                          </p:val>
                                        </p:tav>
                                        <p:tav tm="100000">
                                          <p:val>
                                            <p:fltVal val="0"/>
                                          </p:val>
                                        </p:tav>
                                      </p:tavLst>
                                    </p:anim>
                                    <p:animEffect transition="in" filter="fade">
                                      <p:cBhvr>
                                        <p:cTn id="72" dur="300"/>
                                        <p:tgtEl>
                                          <p:spTgt spid="17"/>
                                        </p:tgtEl>
                                      </p:cBhvr>
                                    </p:animEffect>
                                  </p:childTnLst>
                                </p:cTn>
                              </p:par>
                            </p:childTnLst>
                          </p:cTn>
                        </p:par>
                      </p:childTnLst>
                    </p:cTn>
                  </p:par>
                  <p:par>
                    <p:cTn id="73" fill="hold">
                      <p:stCondLst>
                        <p:cond delay="indefinite"/>
                      </p:stCondLst>
                      <p:childTnLst>
                        <p:par>
                          <p:cTn id="74" fill="hold">
                            <p:stCondLst>
                              <p:cond delay="0"/>
                            </p:stCondLst>
                            <p:childTnLst>
                              <p:par>
                                <p:cTn id="75" presetID="6" presetClass="entr" presetSubtype="32" fill="hold" grpId="0" nodeType="click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circle(out)">
                                      <p:cBhvr>
                                        <p:cTn id="77" dur="500"/>
                                        <p:tgtEl>
                                          <p:spTgt spid="18"/>
                                        </p:tgtEl>
                                      </p:cBhvr>
                                    </p:animEffect>
                                  </p:childTnLst>
                                </p:cTn>
                              </p:par>
                              <p:par>
                                <p:cTn id="78" presetID="31" presetClass="exit" presetSubtype="0" fill="hold" grpId="1" nodeType="withEffect">
                                  <p:stCondLst>
                                    <p:cond delay="0"/>
                                  </p:stCondLst>
                                  <p:childTnLst>
                                    <p:anim calcmode="lin" valueType="num">
                                      <p:cBhvr>
                                        <p:cTn id="79" dur="300"/>
                                        <p:tgtEl>
                                          <p:spTgt spid="17"/>
                                        </p:tgtEl>
                                        <p:attrNameLst>
                                          <p:attrName>ppt_w</p:attrName>
                                        </p:attrNameLst>
                                      </p:cBhvr>
                                      <p:tavLst>
                                        <p:tav tm="0">
                                          <p:val>
                                            <p:strVal val="ppt_w"/>
                                          </p:val>
                                        </p:tav>
                                        <p:tav tm="100000">
                                          <p:val>
                                            <p:fltVal val="0"/>
                                          </p:val>
                                        </p:tav>
                                      </p:tavLst>
                                    </p:anim>
                                    <p:anim calcmode="lin" valueType="num">
                                      <p:cBhvr>
                                        <p:cTn id="80" dur="300"/>
                                        <p:tgtEl>
                                          <p:spTgt spid="17"/>
                                        </p:tgtEl>
                                        <p:attrNameLst>
                                          <p:attrName>ppt_h</p:attrName>
                                        </p:attrNameLst>
                                      </p:cBhvr>
                                      <p:tavLst>
                                        <p:tav tm="0">
                                          <p:val>
                                            <p:strVal val="ppt_h"/>
                                          </p:val>
                                        </p:tav>
                                        <p:tav tm="100000">
                                          <p:val>
                                            <p:fltVal val="0"/>
                                          </p:val>
                                        </p:tav>
                                      </p:tavLst>
                                    </p:anim>
                                    <p:anim calcmode="lin" valueType="num">
                                      <p:cBhvr>
                                        <p:cTn id="81" dur="300"/>
                                        <p:tgtEl>
                                          <p:spTgt spid="17"/>
                                        </p:tgtEl>
                                        <p:attrNameLst>
                                          <p:attrName>style.rotation</p:attrName>
                                        </p:attrNameLst>
                                      </p:cBhvr>
                                      <p:tavLst>
                                        <p:tav tm="0">
                                          <p:val>
                                            <p:fltVal val="0"/>
                                          </p:val>
                                        </p:tav>
                                        <p:tav tm="100000">
                                          <p:val>
                                            <p:fltVal val="90"/>
                                          </p:val>
                                        </p:tav>
                                      </p:tavLst>
                                    </p:anim>
                                    <p:animEffect transition="out" filter="fade">
                                      <p:cBhvr>
                                        <p:cTn id="82" dur="300"/>
                                        <p:tgtEl>
                                          <p:spTgt spid="17"/>
                                        </p:tgtEl>
                                      </p:cBhvr>
                                    </p:animEffect>
                                    <p:set>
                                      <p:cBhvr>
                                        <p:cTn id="83" dur="1" fill="hold">
                                          <p:stCondLst>
                                            <p:cond delay="299"/>
                                          </p:stCondLst>
                                        </p:cTn>
                                        <p:tgtEl>
                                          <p:spTgt spid="17"/>
                                        </p:tgtEl>
                                        <p:attrNameLst>
                                          <p:attrName>style.visibility</p:attrName>
                                        </p:attrNameLst>
                                      </p:cBhvr>
                                      <p:to>
                                        <p:strVal val="hidden"/>
                                      </p:to>
                                    </p:set>
                                  </p:childTnLst>
                                </p:cTn>
                              </p:par>
                              <p:par>
                                <p:cTn id="84" presetID="31" presetClass="entr" presetSubtype="0" fill="hold" grpId="0" nodeType="withEffect">
                                  <p:stCondLst>
                                    <p:cond delay="0"/>
                                  </p:stCondLst>
                                  <p:childTnLst>
                                    <p:set>
                                      <p:cBhvr>
                                        <p:cTn id="85" dur="1" fill="hold">
                                          <p:stCondLst>
                                            <p:cond delay="0"/>
                                          </p:stCondLst>
                                        </p:cTn>
                                        <p:tgtEl>
                                          <p:spTgt spid="21"/>
                                        </p:tgtEl>
                                        <p:attrNameLst>
                                          <p:attrName>style.visibility</p:attrName>
                                        </p:attrNameLst>
                                      </p:cBhvr>
                                      <p:to>
                                        <p:strVal val="visible"/>
                                      </p:to>
                                    </p:set>
                                    <p:anim calcmode="lin" valueType="num">
                                      <p:cBhvr>
                                        <p:cTn id="86" dur="300" fill="hold"/>
                                        <p:tgtEl>
                                          <p:spTgt spid="21"/>
                                        </p:tgtEl>
                                        <p:attrNameLst>
                                          <p:attrName>ppt_w</p:attrName>
                                        </p:attrNameLst>
                                      </p:cBhvr>
                                      <p:tavLst>
                                        <p:tav tm="0">
                                          <p:val>
                                            <p:fltVal val="0"/>
                                          </p:val>
                                        </p:tav>
                                        <p:tav tm="100000">
                                          <p:val>
                                            <p:strVal val="#ppt_w"/>
                                          </p:val>
                                        </p:tav>
                                      </p:tavLst>
                                    </p:anim>
                                    <p:anim calcmode="lin" valueType="num">
                                      <p:cBhvr>
                                        <p:cTn id="87" dur="300" fill="hold"/>
                                        <p:tgtEl>
                                          <p:spTgt spid="21"/>
                                        </p:tgtEl>
                                        <p:attrNameLst>
                                          <p:attrName>ppt_h</p:attrName>
                                        </p:attrNameLst>
                                      </p:cBhvr>
                                      <p:tavLst>
                                        <p:tav tm="0">
                                          <p:val>
                                            <p:fltVal val="0"/>
                                          </p:val>
                                        </p:tav>
                                        <p:tav tm="100000">
                                          <p:val>
                                            <p:strVal val="#ppt_h"/>
                                          </p:val>
                                        </p:tav>
                                      </p:tavLst>
                                    </p:anim>
                                    <p:anim calcmode="lin" valueType="num">
                                      <p:cBhvr>
                                        <p:cTn id="88" dur="300" fill="hold"/>
                                        <p:tgtEl>
                                          <p:spTgt spid="21"/>
                                        </p:tgtEl>
                                        <p:attrNameLst>
                                          <p:attrName>style.rotation</p:attrName>
                                        </p:attrNameLst>
                                      </p:cBhvr>
                                      <p:tavLst>
                                        <p:tav tm="0">
                                          <p:val>
                                            <p:fltVal val="90"/>
                                          </p:val>
                                        </p:tav>
                                        <p:tav tm="100000">
                                          <p:val>
                                            <p:fltVal val="0"/>
                                          </p:val>
                                        </p:tav>
                                      </p:tavLst>
                                    </p:anim>
                                    <p:animEffect transition="in" filter="fade">
                                      <p:cBhvr>
                                        <p:cTn id="89" dur="300"/>
                                        <p:tgtEl>
                                          <p:spTgt spid="21"/>
                                        </p:tgtEl>
                                      </p:cBhvr>
                                    </p:animEffect>
                                  </p:childTnLst>
                                </p:cTn>
                              </p:par>
                            </p:childTnLst>
                          </p:cTn>
                        </p:par>
                      </p:childTnLst>
                    </p:cTn>
                  </p:par>
                  <p:par>
                    <p:cTn id="90" fill="hold">
                      <p:stCondLst>
                        <p:cond delay="indefinite"/>
                      </p:stCondLst>
                      <p:childTnLst>
                        <p:par>
                          <p:cTn id="91" fill="hold">
                            <p:stCondLst>
                              <p:cond delay="0"/>
                            </p:stCondLst>
                            <p:childTnLst>
                              <p:par>
                                <p:cTn id="92" presetID="6" presetClass="entr" presetSubtype="32" fill="hold" grpId="0" nodeType="clickEffect">
                                  <p:stCondLst>
                                    <p:cond delay="0"/>
                                  </p:stCondLst>
                                  <p:childTnLst>
                                    <p:set>
                                      <p:cBhvr>
                                        <p:cTn id="93" dur="1" fill="hold">
                                          <p:stCondLst>
                                            <p:cond delay="0"/>
                                          </p:stCondLst>
                                        </p:cTn>
                                        <p:tgtEl>
                                          <p:spTgt spid="22"/>
                                        </p:tgtEl>
                                        <p:attrNameLst>
                                          <p:attrName>style.visibility</p:attrName>
                                        </p:attrNameLst>
                                      </p:cBhvr>
                                      <p:to>
                                        <p:strVal val="visible"/>
                                      </p:to>
                                    </p:set>
                                    <p:animEffect transition="in" filter="circle(out)">
                                      <p:cBhvr>
                                        <p:cTn id="94" dur="500"/>
                                        <p:tgtEl>
                                          <p:spTgt spid="22"/>
                                        </p:tgtEl>
                                      </p:cBhvr>
                                    </p:animEffect>
                                  </p:childTnLst>
                                </p:cTn>
                              </p:par>
                              <p:par>
                                <p:cTn id="95" presetID="31" presetClass="exit" presetSubtype="0" fill="hold" grpId="1" nodeType="withEffect">
                                  <p:stCondLst>
                                    <p:cond delay="0"/>
                                  </p:stCondLst>
                                  <p:childTnLst>
                                    <p:anim calcmode="lin" valueType="num">
                                      <p:cBhvr>
                                        <p:cTn id="96" dur="300"/>
                                        <p:tgtEl>
                                          <p:spTgt spid="21"/>
                                        </p:tgtEl>
                                        <p:attrNameLst>
                                          <p:attrName>ppt_w</p:attrName>
                                        </p:attrNameLst>
                                      </p:cBhvr>
                                      <p:tavLst>
                                        <p:tav tm="0">
                                          <p:val>
                                            <p:strVal val="ppt_w"/>
                                          </p:val>
                                        </p:tav>
                                        <p:tav tm="100000">
                                          <p:val>
                                            <p:fltVal val="0"/>
                                          </p:val>
                                        </p:tav>
                                      </p:tavLst>
                                    </p:anim>
                                    <p:anim calcmode="lin" valueType="num">
                                      <p:cBhvr>
                                        <p:cTn id="97" dur="300"/>
                                        <p:tgtEl>
                                          <p:spTgt spid="21"/>
                                        </p:tgtEl>
                                        <p:attrNameLst>
                                          <p:attrName>ppt_h</p:attrName>
                                        </p:attrNameLst>
                                      </p:cBhvr>
                                      <p:tavLst>
                                        <p:tav tm="0">
                                          <p:val>
                                            <p:strVal val="ppt_h"/>
                                          </p:val>
                                        </p:tav>
                                        <p:tav tm="100000">
                                          <p:val>
                                            <p:fltVal val="0"/>
                                          </p:val>
                                        </p:tav>
                                      </p:tavLst>
                                    </p:anim>
                                    <p:anim calcmode="lin" valueType="num">
                                      <p:cBhvr>
                                        <p:cTn id="98" dur="300"/>
                                        <p:tgtEl>
                                          <p:spTgt spid="21"/>
                                        </p:tgtEl>
                                        <p:attrNameLst>
                                          <p:attrName>style.rotation</p:attrName>
                                        </p:attrNameLst>
                                      </p:cBhvr>
                                      <p:tavLst>
                                        <p:tav tm="0">
                                          <p:val>
                                            <p:fltVal val="0"/>
                                          </p:val>
                                        </p:tav>
                                        <p:tav tm="100000">
                                          <p:val>
                                            <p:fltVal val="90"/>
                                          </p:val>
                                        </p:tav>
                                      </p:tavLst>
                                    </p:anim>
                                    <p:animEffect transition="out" filter="fade">
                                      <p:cBhvr>
                                        <p:cTn id="99" dur="300"/>
                                        <p:tgtEl>
                                          <p:spTgt spid="21"/>
                                        </p:tgtEl>
                                      </p:cBhvr>
                                    </p:animEffect>
                                    <p:set>
                                      <p:cBhvr>
                                        <p:cTn id="100" dur="1" fill="hold">
                                          <p:stCondLst>
                                            <p:cond delay="299"/>
                                          </p:stCondLst>
                                        </p:cTn>
                                        <p:tgtEl>
                                          <p:spTgt spid="21"/>
                                        </p:tgtEl>
                                        <p:attrNameLst>
                                          <p:attrName>style.visibility</p:attrName>
                                        </p:attrNameLst>
                                      </p:cBhvr>
                                      <p:to>
                                        <p:strVal val="hidden"/>
                                      </p:to>
                                    </p:set>
                                  </p:childTnLst>
                                </p:cTn>
                              </p:par>
                              <p:par>
                                <p:cTn id="101" presetID="31" presetClass="entr" presetSubtype="0" fill="hold" grpId="0" nodeType="withEffect">
                                  <p:stCondLst>
                                    <p:cond delay="0"/>
                                  </p:stCondLst>
                                  <p:childTnLst>
                                    <p:set>
                                      <p:cBhvr>
                                        <p:cTn id="102" dur="1" fill="hold">
                                          <p:stCondLst>
                                            <p:cond delay="0"/>
                                          </p:stCondLst>
                                        </p:cTn>
                                        <p:tgtEl>
                                          <p:spTgt spid="25"/>
                                        </p:tgtEl>
                                        <p:attrNameLst>
                                          <p:attrName>style.visibility</p:attrName>
                                        </p:attrNameLst>
                                      </p:cBhvr>
                                      <p:to>
                                        <p:strVal val="visible"/>
                                      </p:to>
                                    </p:set>
                                    <p:anim calcmode="lin" valueType="num">
                                      <p:cBhvr>
                                        <p:cTn id="103" dur="300" fill="hold"/>
                                        <p:tgtEl>
                                          <p:spTgt spid="25"/>
                                        </p:tgtEl>
                                        <p:attrNameLst>
                                          <p:attrName>ppt_w</p:attrName>
                                        </p:attrNameLst>
                                      </p:cBhvr>
                                      <p:tavLst>
                                        <p:tav tm="0">
                                          <p:val>
                                            <p:fltVal val="0"/>
                                          </p:val>
                                        </p:tav>
                                        <p:tav tm="100000">
                                          <p:val>
                                            <p:strVal val="#ppt_w"/>
                                          </p:val>
                                        </p:tav>
                                      </p:tavLst>
                                    </p:anim>
                                    <p:anim calcmode="lin" valueType="num">
                                      <p:cBhvr>
                                        <p:cTn id="104" dur="300" fill="hold"/>
                                        <p:tgtEl>
                                          <p:spTgt spid="25"/>
                                        </p:tgtEl>
                                        <p:attrNameLst>
                                          <p:attrName>ppt_h</p:attrName>
                                        </p:attrNameLst>
                                      </p:cBhvr>
                                      <p:tavLst>
                                        <p:tav tm="0">
                                          <p:val>
                                            <p:fltVal val="0"/>
                                          </p:val>
                                        </p:tav>
                                        <p:tav tm="100000">
                                          <p:val>
                                            <p:strVal val="#ppt_h"/>
                                          </p:val>
                                        </p:tav>
                                      </p:tavLst>
                                    </p:anim>
                                    <p:anim calcmode="lin" valueType="num">
                                      <p:cBhvr>
                                        <p:cTn id="105" dur="300" fill="hold"/>
                                        <p:tgtEl>
                                          <p:spTgt spid="25"/>
                                        </p:tgtEl>
                                        <p:attrNameLst>
                                          <p:attrName>style.rotation</p:attrName>
                                        </p:attrNameLst>
                                      </p:cBhvr>
                                      <p:tavLst>
                                        <p:tav tm="0">
                                          <p:val>
                                            <p:fltVal val="90"/>
                                          </p:val>
                                        </p:tav>
                                        <p:tav tm="100000">
                                          <p:val>
                                            <p:fltVal val="0"/>
                                          </p:val>
                                        </p:tav>
                                      </p:tavLst>
                                    </p:anim>
                                    <p:animEffect transition="in" filter="fade">
                                      <p:cBhvr>
                                        <p:cTn id="106" dur="300"/>
                                        <p:tgtEl>
                                          <p:spTgt spid="25"/>
                                        </p:tgtEl>
                                      </p:cBhvr>
                                    </p:animEffect>
                                  </p:childTnLst>
                                </p:cTn>
                              </p:par>
                            </p:childTnLst>
                          </p:cTn>
                        </p:par>
                      </p:childTnLst>
                    </p:cTn>
                  </p:par>
                  <p:par>
                    <p:cTn id="107" fill="hold">
                      <p:stCondLst>
                        <p:cond delay="indefinite"/>
                      </p:stCondLst>
                      <p:childTnLst>
                        <p:par>
                          <p:cTn id="108" fill="hold">
                            <p:stCondLst>
                              <p:cond delay="0"/>
                            </p:stCondLst>
                            <p:childTnLst>
                              <p:par>
                                <p:cTn id="109" presetID="6" presetClass="entr" presetSubtype="32" fill="hold" grpId="0" nodeType="clickEffect">
                                  <p:stCondLst>
                                    <p:cond delay="0"/>
                                  </p:stCondLst>
                                  <p:childTnLst>
                                    <p:set>
                                      <p:cBhvr>
                                        <p:cTn id="110" dur="1" fill="hold">
                                          <p:stCondLst>
                                            <p:cond delay="0"/>
                                          </p:stCondLst>
                                        </p:cTn>
                                        <p:tgtEl>
                                          <p:spTgt spid="26"/>
                                        </p:tgtEl>
                                        <p:attrNameLst>
                                          <p:attrName>style.visibility</p:attrName>
                                        </p:attrNameLst>
                                      </p:cBhvr>
                                      <p:to>
                                        <p:strVal val="visible"/>
                                      </p:to>
                                    </p:set>
                                    <p:animEffect transition="in" filter="circle(out)">
                                      <p:cBhvr>
                                        <p:cTn id="111" dur="500"/>
                                        <p:tgtEl>
                                          <p:spTgt spid="26"/>
                                        </p:tgtEl>
                                      </p:cBhvr>
                                    </p:animEffect>
                                  </p:childTnLst>
                                </p:cTn>
                              </p:par>
                              <p:par>
                                <p:cTn id="112" presetID="31" presetClass="exit" presetSubtype="0" fill="hold" grpId="1" nodeType="withEffect">
                                  <p:stCondLst>
                                    <p:cond delay="0"/>
                                  </p:stCondLst>
                                  <p:childTnLst>
                                    <p:anim calcmode="lin" valueType="num">
                                      <p:cBhvr>
                                        <p:cTn id="113" dur="300"/>
                                        <p:tgtEl>
                                          <p:spTgt spid="25"/>
                                        </p:tgtEl>
                                        <p:attrNameLst>
                                          <p:attrName>ppt_w</p:attrName>
                                        </p:attrNameLst>
                                      </p:cBhvr>
                                      <p:tavLst>
                                        <p:tav tm="0">
                                          <p:val>
                                            <p:strVal val="ppt_w"/>
                                          </p:val>
                                        </p:tav>
                                        <p:tav tm="100000">
                                          <p:val>
                                            <p:fltVal val="0"/>
                                          </p:val>
                                        </p:tav>
                                      </p:tavLst>
                                    </p:anim>
                                    <p:anim calcmode="lin" valueType="num">
                                      <p:cBhvr>
                                        <p:cTn id="114" dur="300"/>
                                        <p:tgtEl>
                                          <p:spTgt spid="25"/>
                                        </p:tgtEl>
                                        <p:attrNameLst>
                                          <p:attrName>ppt_h</p:attrName>
                                        </p:attrNameLst>
                                      </p:cBhvr>
                                      <p:tavLst>
                                        <p:tav tm="0">
                                          <p:val>
                                            <p:strVal val="ppt_h"/>
                                          </p:val>
                                        </p:tav>
                                        <p:tav tm="100000">
                                          <p:val>
                                            <p:fltVal val="0"/>
                                          </p:val>
                                        </p:tav>
                                      </p:tavLst>
                                    </p:anim>
                                    <p:anim calcmode="lin" valueType="num">
                                      <p:cBhvr>
                                        <p:cTn id="115" dur="300"/>
                                        <p:tgtEl>
                                          <p:spTgt spid="25"/>
                                        </p:tgtEl>
                                        <p:attrNameLst>
                                          <p:attrName>style.rotation</p:attrName>
                                        </p:attrNameLst>
                                      </p:cBhvr>
                                      <p:tavLst>
                                        <p:tav tm="0">
                                          <p:val>
                                            <p:fltVal val="0"/>
                                          </p:val>
                                        </p:tav>
                                        <p:tav tm="100000">
                                          <p:val>
                                            <p:fltVal val="90"/>
                                          </p:val>
                                        </p:tav>
                                      </p:tavLst>
                                    </p:anim>
                                    <p:animEffect transition="out" filter="fade">
                                      <p:cBhvr>
                                        <p:cTn id="116" dur="300"/>
                                        <p:tgtEl>
                                          <p:spTgt spid="25"/>
                                        </p:tgtEl>
                                      </p:cBhvr>
                                    </p:animEffect>
                                    <p:set>
                                      <p:cBhvr>
                                        <p:cTn id="117" dur="1" fill="hold">
                                          <p:stCondLst>
                                            <p:cond delay="299"/>
                                          </p:stCondLst>
                                        </p:cTn>
                                        <p:tgtEl>
                                          <p:spTgt spid="25"/>
                                        </p:tgtEl>
                                        <p:attrNameLst>
                                          <p:attrName>style.visibility</p:attrName>
                                        </p:attrNameLst>
                                      </p:cBhvr>
                                      <p:to>
                                        <p:strVal val="hidden"/>
                                      </p:to>
                                    </p:set>
                                  </p:childTnLst>
                                </p:cTn>
                              </p:par>
                              <p:par>
                                <p:cTn id="118" presetID="31" presetClass="entr" presetSubtype="0" fill="hold" grpId="0" nodeType="withEffect">
                                  <p:stCondLst>
                                    <p:cond delay="0"/>
                                  </p:stCondLst>
                                  <p:childTnLst>
                                    <p:set>
                                      <p:cBhvr>
                                        <p:cTn id="119" dur="1" fill="hold">
                                          <p:stCondLst>
                                            <p:cond delay="0"/>
                                          </p:stCondLst>
                                        </p:cTn>
                                        <p:tgtEl>
                                          <p:spTgt spid="29"/>
                                        </p:tgtEl>
                                        <p:attrNameLst>
                                          <p:attrName>style.visibility</p:attrName>
                                        </p:attrNameLst>
                                      </p:cBhvr>
                                      <p:to>
                                        <p:strVal val="visible"/>
                                      </p:to>
                                    </p:set>
                                    <p:anim calcmode="lin" valueType="num">
                                      <p:cBhvr>
                                        <p:cTn id="120" dur="300" fill="hold"/>
                                        <p:tgtEl>
                                          <p:spTgt spid="29"/>
                                        </p:tgtEl>
                                        <p:attrNameLst>
                                          <p:attrName>ppt_w</p:attrName>
                                        </p:attrNameLst>
                                      </p:cBhvr>
                                      <p:tavLst>
                                        <p:tav tm="0">
                                          <p:val>
                                            <p:fltVal val="0"/>
                                          </p:val>
                                        </p:tav>
                                        <p:tav tm="100000">
                                          <p:val>
                                            <p:strVal val="#ppt_w"/>
                                          </p:val>
                                        </p:tav>
                                      </p:tavLst>
                                    </p:anim>
                                    <p:anim calcmode="lin" valueType="num">
                                      <p:cBhvr>
                                        <p:cTn id="121" dur="300" fill="hold"/>
                                        <p:tgtEl>
                                          <p:spTgt spid="29"/>
                                        </p:tgtEl>
                                        <p:attrNameLst>
                                          <p:attrName>ppt_h</p:attrName>
                                        </p:attrNameLst>
                                      </p:cBhvr>
                                      <p:tavLst>
                                        <p:tav tm="0">
                                          <p:val>
                                            <p:fltVal val="0"/>
                                          </p:val>
                                        </p:tav>
                                        <p:tav tm="100000">
                                          <p:val>
                                            <p:strVal val="#ppt_h"/>
                                          </p:val>
                                        </p:tav>
                                      </p:tavLst>
                                    </p:anim>
                                    <p:anim calcmode="lin" valueType="num">
                                      <p:cBhvr>
                                        <p:cTn id="122" dur="300" fill="hold"/>
                                        <p:tgtEl>
                                          <p:spTgt spid="29"/>
                                        </p:tgtEl>
                                        <p:attrNameLst>
                                          <p:attrName>style.rotation</p:attrName>
                                        </p:attrNameLst>
                                      </p:cBhvr>
                                      <p:tavLst>
                                        <p:tav tm="0">
                                          <p:val>
                                            <p:fltVal val="90"/>
                                          </p:val>
                                        </p:tav>
                                        <p:tav tm="100000">
                                          <p:val>
                                            <p:fltVal val="0"/>
                                          </p:val>
                                        </p:tav>
                                      </p:tavLst>
                                    </p:anim>
                                    <p:animEffect transition="in" filter="fade">
                                      <p:cBhvr>
                                        <p:cTn id="123" dur="3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2" grpId="0"/>
      <p:bldP spid="13" grpId="0" animBg="1"/>
      <p:bldP spid="14" grpId="0" animBg="1"/>
      <p:bldP spid="15" grpId="0" animBg="1"/>
      <p:bldP spid="16" grpId="0"/>
      <p:bldP spid="17" grpId="0" animBg="1"/>
      <p:bldP spid="17" grpId="1" animBg="1"/>
      <p:bldP spid="18" grpId="0" animBg="1"/>
      <p:bldP spid="19" grpId="0" animBg="1"/>
      <p:bldP spid="20" grpId="0"/>
      <p:bldP spid="21" grpId="0" animBg="1"/>
      <p:bldP spid="21" grpId="1" animBg="1"/>
      <p:bldP spid="22" grpId="0" animBg="1"/>
      <p:bldP spid="23" grpId="0" animBg="1"/>
      <p:bldP spid="24" grpId="0"/>
      <p:bldP spid="25" grpId="0" animBg="1"/>
      <p:bldP spid="25" grpId="1" animBg="1"/>
      <p:bldP spid="26" grpId="0" animBg="1"/>
      <p:bldP spid="27" grpId="0" animBg="1"/>
      <p:bldP spid="28" grpId="0"/>
      <p:bldP spid="2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78992"/>
          </a:xfrm>
        </p:spPr>
        <p:txBody>
          <a:bodyPr>
            <a:normAutofit/>
          </a:bodyPr>
          <a:lstStyle/>
          <a:p>
            <a:r>
              <a:rPr lang="en-GB">
                <a:solidFill>
                  <a:schemeClr val="bg1"/>
                </a:solidFill>
                <a:latin typeface="Roboto" panose="02000000000000000000" pitchFamily="2" charset="0"/>
                <a:ea typeface="Roboto" panose="02000000000000000000" pitchFamily="2" charset="0"/>
              </a:rPr>
              <a:t>Bài toán đặt ra</a:t>
            </a:r>
            <a:endParaRPr lang="en-GB" dirty="0">
              <a:solidFill>
                <a:schemeClr val="bg1"/>
              </a:solidFill>
              <a:latin typeface="Roboto" panose="02000000000000000000" pitchFamily="2" charset="0"/>
              <a:ea typeface="Roboto" panose="02000000000000000000" pitchFamily="2" charset="0"/>
            </a:endParaRPr>
          </a:p>
        </p:txBody>
      </p:sp>
      <p:sp>
        <p:nvSpPr>
          <p:cNvPr id="3" name="Slide Number Placeholder 2"/>
          <p:cNvSpPr>
            <a:spLocks noGrp="1"/>
          </p:cNvSpPr>
          <p:nvPr>
            <p:ph type="sldNum" sz="quarter" idx="12"/>
          </p:nvPr>
        </p:nvSpPr>
        <p:spPr/>
        <p:txBody>
          <a:bodyPr/>
          <a:lstStyle/>
          <a:p>
            <a:fld id="{11ADFAE3-F0D9-439E-8967-594B4CDF255A}" type="slidenum">
              <a:rPr lang="en-US" smtClean="0"/>
              <a:t>17</a:t>
            </a:fld>
            <a:endParaRPr lang="en-US"/>
          </a:p>
        </p:txBody>
      </p:sp>
      <p:sp>
        <p:nvSpPr>
          <p:cNvPr id="6" name="Rectangle 5"/>
          <p:cNvSpPr/>
          <p:nvPr/>
        </p:nvSpPr>
        <p:spPr>
          <a:xfrm>
            <a:off x="0" y="3"/>
            <a:ext cx="12192000" cy="883403"/>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itle 1"/>
          <p:cNvSpPr txBox="1">
            <a:spLocks/>
          </p:cNvSpPr>
          <p:nvPr/>
        </p:nvSpPr>
        <p:spPr>
          <a:xfrm>
            <a:off x="838200" y="3"/>
            <a:ext cx="10515600" cy="883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err="1">
                <a:solidFill>
                  <a:schemeClr val="bg1"/>
                </a:solidFill>
                <a:latin typeface="Roboto" panose="02000000000000000000" pitchFamily="2" charset="0"/>
                <a:ea typeface="Roboto" panose="02000000000000000000" pitchFamily="2" charset="0"/>
              </a:rPr>
              <a:t>Đánh</a:t>
            </a:r>
            <a:r>
              <a:rPr lang="en-US" sz="3600" dirty="0">
                <a:solidFill>
                  <a:schemeClr val="bg1"/>
                </a:solidFill>
                <a:latin typeface="Roboto" panose="02000000000000000000" pitchFamily="2" charset="0"/>
                <a:ea typeface="Roboto" panose="02000000000000000000" pitchFamily="2" charset="0"/>
              </a:rPr>
              <a:t> </a:t>
            </a:r>
            <a:r>
              <a:rPr lang="en-US" sz="3600" dirty="0" err="1">
                <a:solidFill>
                  <a:schemeClr val="bg1"/>
                </a:solidFill>
                <a:latin typeface="Roboto" panose="02000000000000000000" pitchFamily="2" charset="0"/>
                <a:ea typeface="Roboto" panose="02000000000000000000" pitchFamily="2" charset="0"/>
              </a:rPr>
              <a:t>giá</a:t>
            </a:r>
            <a:endParaRPr lang="en-GB" sz="3600" dirty="0">
              <a:solidFill>
                <a:schemeClr val="bg1"/>
              </a:solidFill>
              <a:latin typeface="Roboto" panose="02000000000000000000" pitchFamily="2" charset="0"/>
              <a:ea typeface="Roboto" panose="02000000000000000000" pitchFamily="2" charset="0"/>
            </a:endParaRPr>
          </a:p>
        </p:txBody>
      </p:sp>
      <p:sp>
        <p:nvSpPr>
          <p:cNvPr id="16" name="TextBox 15"/>
          <p:cNvSpPr txBox="1"/>
          <p:nvPr/>
        </p:nvSpPr>
        <p:spPr>
          <a:xfrm>
            <a:off x="154986" y="1078992"/>
            <a:ext cx="11825207" cy="369332"/>
          </a:xfrm>
          <a:prstGeom prst="rect">
            <a:avLst/>
          </a:prstGeom>
          <a:noFill/>
        </p:spPr>
        <p:txBody>
          <a:bodyPr wrap="square" rtlCol="0">
            <a:spAutoFit/>
          </a:bodyPr>
          <a:lstStyle/>
          <a:p>
            <a:pPr marL="342882" indent="-342882">
              <a:buAutoNum type="arabicPeriod"/>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454758540"/>
              </p:ext>
            </p:extLst>
          </p:nvPr>
        </p:nvGraphicFramePr>
        <p:xfrm>
          <a:off x="1677018" y="912434"/>
          <a:ext cx="8781141" cy="5640046"/>
        </p:xfrm>
        <a:graphic>
          <a:graphicData uri="http://schemas.openxmlformats.org/drawingml/2006/table">
            <a:tbl>
              <a:tblPr firstRow="1" bandRow="1">
                <a:effectLst/>
                <a:tableStyleId>{5C22544A-7EE6-4342-B048-85BDC9FD1C3A}</a:tableStyleId>
              </a:tblPr>
              <a:tblGrid>
                <a:gridCol w="2927047">
                  <a:extLst>
                    <a:ext uri="{9D8B030D-6E8A-4147-A177-3AD203B41FA5}">
                      <a16:colId xmlns:a16="http://schemas.microsoft.com/office/drawing/2014/main" val="1298485841"/>
                    </a:ext>
                  </a:extLst>
                </a:gridCol>
                <a:gridCol w="2927047">
                  <a:extLst>
                    <a:ext uri="{9D8B030D-6E8A-4147-A177-3AD203B41FA5}">
                      <a16:colId xmlns:a16="http://schemas.microsoft.com/office/drawing/2014/main" val="775417657"/>
                    </a:ext>
                  </a:extLst>
                </a:gridCol>
                <a:gridCol w="2927047">
                  <a:extLst>
                    <a:ext uri="{9D8B030D-6E8A-4147-A177-3AD203B41FA5}">
                      <a16:colId xmlns:a16="http://schemas.microsoft.com/office/drawing/2014/main" val="3644159673"/>
                    </a:ext>
                  </a:extLst>
                </a:gridCol>
              </a:tblGrid>
              <a:tr h="341037">
                <a:tc>
                  <a:txBody>
                    <a:bodyPr/>
                    <a:lstStyle/>
                    <a:p>
                      <a:pPr algn="ctr"/>
                      <a:r>
                        <a:rPr lang="en-US" sz="1800" b="1" dirty="0">
                          <a:latin typeface="Roboto" panose="02000000000000000000"/>
                        </a:rPr>
                        <a:t>TIÊU CHÍ</a:t>
                      </a:r>
                    </a:p>
                  </a:txBody>
                  <a:tcPr anchor="ctr">
                    <a:solidFill>
                      <a:srgbClr val="3F51B5"/>
                    </a:solidFill>
                  </a:tcPr>
                </a:tc>
                <a:tc>
                  <a:txBody>
                    <a:bodyPr/>
                    <a:lstStyle/>
                    <a:p>
                      <a:pPr algn="ctr"/>
                      <a:r>
                        <a:rPr lang="en-US" sz="1800" b="1" dirty="0">
                          <a:latin typeface="Roboto" panose="02000000000000000000"/>
                        </a:rPr>
                        <a:t>C9JS</a:t>
                      </a:r>
                    </a:p>
                  </a:txBody>
                  <a:tcPr anchor="ctr">
                    <a:solidFill>
                      <a:srgbClr val="3F51B5"/>
                    </a:solidFill>
                  </a:tcPr>
                </a:tc>
                <a:tc>
                  <a:txBody>
                    <a:bodyPr/>
                    <a:lstStyle/>
                    <a:p>
                      <a:pPr algn="ctr"/>
                      <a:r>
                        <a:rPr lang="en-US" sz="1800" b="1" dirty="0">
                          <a:latin typeface="Roboto" panose="02000000000000000000"/>
                        </a:rPr>
                        <a:t>C3.JS</a:t>
                      </a:r>
                    </a:p>
                  </a:txBody>
                  <a:tcPr anchor="ctr">
                    <a:solidFill>
                      <a:srgbClr val="3F51B5"/>
                    </a:solidFill>
                  </a:tcPr>
                </a:tc>
                <a:extLst>
                  <a:ext uri="{0D108BD9-81ED-4DB2-BD59-A6C34878D82A}">
                    <a16:rowId xmlns:a16="http://schemas.microsoft.com/office/drawing/2014/main" val="2365518907"/>
                  </a:ext>
                </a:extLst>
              </a:tr>
              <a:tr h="1158240">
                <a:tc>
                  <a:txBody>
                    <a:bodyPr/>
                    <a:lstStyle/>
                    <a:p>
                      <a:r>
                        <a:rPr lang="en-US" sz="1800" b="1" i="0" kern="1200" dirty="0" err="1">
                          <a:solidFill>
                            <a:schemeClr val="dk1"/>
                          </a:solidFill>
                          <a:effectLst/>
                          <a:latin typeface="Roboto" panose="02000000000000000000"/>
                          <a:ea typeface="+mn-ea"/>
                          <a:cs typeface="+mn-cs"/>
                        </a:rPr>
                        <a:t>Hỗ</a:t>
                      </a:r>
                      <a:r>
                        <a:rPr lang="en-US" sz="1800" b="1" i="0" kern="1200" dirty="0">
                          <a:solidFill>
                            <a:schemeClr val="dk1"/>
                          </a:solidFill>
                          <a:effectLst/>
                          <a:latin typeface="Roboto" panose="02000000000000000000"/>
                          <a:ea typeface="+mn-ea"/>
                          <a:cs typeface="+mn-cs"/>
                        </a:rPr>
                        <a:t> </a:t>
                      </a:r>
                      <a:r>
                        <a:rPr lang="en-US" sz="1800" b="1" i="0" kern="1200" dirty="0" err="1">
                          <a:solidFill>
                            <a:schemeClr val="dk1"/>
                          </a:solidFill>
                          <a:effectLst/>
                          <a:latin typeface="Roboto" panose="02000000000000000000"/>
                          <a:ea typeface="+mn-ea"/>
                          <a:cs typeface="+mn-cs"/>
                        </a:rPr>
                        <a:t>trợ</a:t>
                      </a:r>
                      <a:r>
                        <a:rPr lang="en-US" sz="1800" b="1" i="0" kern="1200" dirty="0">
                          <a:solidFill>
                            <a:schemeClr val="dk1"/>
                          </a:solidFill>
                          <a:effectLst/>
                          <a:latin typeface="Roboto" panose="02000000000000000000"/>
                          <a:ea typeface="+mn-ea"/>
                          <a:cs typeface="+mn-cs"/>
                        </a:rPr>
                        <a:t> </a:t>
                      </a:r>
                      <a:r>
                        <a:rPr lang="en-US" sz="1800" b="1" i="0" kern="1200" dirty="0" err="1">
                          <a:solidFill>
                            <a:schemeClr val="dk1"/>
                          </a:solidFill>
                          <a:effectLst/>
                          <a:latin typeface="Roboto" panose="02000000000000000000"/>
                          <a:ea typeface="+mn-ea"/>
                          <a:cs typeface="+mn-cs"/>
                        </a:rPr>
                        <a:t>trực</a:t>
                      </a:r>
                      <a:r>
                        <a:rPr lang="en-US" sz="1800" b="1" i="0" kern="1200" dirty="0">
                          <a:solidFill>
                            <a:schemeClr val="dk1"/>
                          </a:solidFill>
                          <a:effectLst/>
                          <a:latin typeface="Roboto" panose="02000000000000000000"/>
                          <a:ea typeface="+mn-ea"/>
                          <a:cs typeface="+mn-cs"/>
                        </a:rPr>
                        <a:t> </a:t>
                      </a:r>
                      <a:r>
                        <a:rPr lang="en-US" sz="1800" b="1" i="0" kern="1200" dirty="0" err="1">
                          <a:solidFill>
                            <a:schemeClr val="dk1"/>
                          </a:solidFill>
                          <a:effectLst/>
                          <a:latin typeface="Roboto" panose="02000000000000000000"/>
                          <a:ea typeface="+mn-ea"/>
                          <a:cs typeface="+mn-cs"/>
                        </a:rPr>
                        <a:t>quan</a:t>
                      </a:r>
                      <a:endParaRPr lang="en-US" sz="1800" b="1" dirty="0">
                        <a:latin typeface="Roboto" panose="02000000000000000000"/>
                      </a:endParaRPr>
                    </a:p>
                  </a:txBody>
                  <a:tcPr anchor="ctr">
                    <a:lnB w="12700" cmpd="sng">
                      <a:noFill/>
                    </a:lnB>
                  </a:tcPr>
                </a:tc>
                <a:tc>
                  <a:txBody>
                    <a:bodyPr/>
                    <a:lstStyle/>
                    <a:p>
                      <a:pPr marL="285750" indent="-285750" algn="l" defTabSz="914354" rtl="0" eaLnBrk="1" latinLnBrk="0" hangingPunct="1">
                        <a:buFont typeface="Courier New" panose="02070309020205020404" pitchFamily="49" charset="0"/>
                        <a:buChar char="o"/>
                      </a:pPr>
                      <a:r>
                        <a:rPr lang="en-US" sz="1800" i="0" kern="1200" dirty="0" err="1">
                          <a:solidFill>
                            <a:schemeClr val="dk1"/>
                          </a:solidFill>
                          <a:effectLst/>
                          <a:latin typeface="Roboto" panose="02000000000000000000"/>
                          <a:ea typeface="+mn-ea"/>
                          <a:cs typeface="+mn-cs"/>
                        </a:rPr>
                        <a:t>Hỗ</a:t>
                      </a:r>
                      <a:r>
                        <a:rPr lang="en-US" sz="1800" i="0" kern="1200" dirty="0">
                          <a:solidFill>
                            <a:schemeClr val="dk1"/>
                          </a:solidFill>
                          <a:effectLst/>
                          <a:latin typeface="Roboto" panose="02000000000000000000"/>
                          <a:ea typeface="+mn-ea"/>
                          <a:cs typeface="+mn-cs"/>
                        </a:rPr>
                        <a:t> </a:t>
                      </a:r>
                      <a:r>
                        <a:rPr lang="en-US" sz="1800" i="0" kern="1200" dirty="0" err="1">
                          <a:solidFill>
                            <a:schemeClr val="dk1"/>
                          </a:solidFill>
                          <a:effectLst/>
                          <a:latin typeface="Roboto" panose="02000000000000000000"/>
                          <a:ea typeface="+mn-ea"/>
                          <a:cs typeface="+mn-cs"/>
                        </a:rPr>
                        <a:t>trợ</a:t>
                      </a:r>
                      <a:r>
                        <a:rPr lang="en-US" sz="1800" i="0" kern="1200" dirty="0">
                          <a:solidFill>
                            <a:schemeClr val="dk1"/>
                          </a:solidFill>
                          <a:effectLst/>
                          <a:latin typeface="Roboto" panose="02000000000000000000"/>
                          <a:ea typeface="+mn-ea"/>
                          <a:cs typeface="+mn-cs"/>
                        </a:rPr>
                        <a:t> 5 </a:t>
                      </a:r>
                      <a:r>
                        <a:rPr lang="en-US" sz="1800" i="0" kern="1200" dirty="0" err="1">
                          <a:solidFill>
                            <a:schemeClr val="dk1"/>
                          </a:solidFill>
                          <a:effectLst/>
                          <a:latin typeface="Roboto" panose="02000000000000000000"/>
                          <a:ea typeface="+mn-ea"/>
                          <a:cs typeface="+mn-cs"/>
                        </a:rPr>
                        <a:t>loại</a:t>
                      </a:r>
                      <a:r>
                        <a:rPr lang="en-US" sz="1800" i="0" kern="1200" dirty="0">
                          <a:solidFill>
                            <a:schemeClr val="dk1"/>
                          </a:solidFill>
                          <a:effectLst/>
                          <a:latin typeface="Roboto" panose="02000000000000000000"/>
                          <a:ea typeface="+mn-ea"/>
                          <a:cs typeface="+mn-cs"/>
                        </a:rPr>
                        <a:t> Chart</a:t>
                      </a:r>
                    </a:p>
                    <a:p>
                      <a:pPr marL="285750" indent="-285750" algn="l" defTabSz="914354" rtl="0" eaLnBrk="1" latinLnBrk="0" hangingPunct="1">
                        <a:buFont typeface="Courier New" panose="02070309020205020404" pitchFamily="49" charset="0"/>
                        <a:buChar char="o"/>
                      </a:pPr>
                      <a:r>
                        <a:rPr lang="en-US" sz="1800" i="0" kern="1200" dirty="0" err="1">
                          <a:solidFill>
                            <a:schemeClr val="dk1"/>
                          </a:solidFill>
                          <a:effectLst/>
                          <a:latin typeface="Roboto" panose="02000000000000000000"/>
                          <a:ea typeface="+mn-ea"/>
                          <a:cs typeface="+mn-cs"/>
                        </a:rPr>
                        <a:t>Có</a:t>
                      </a:r>
                      <a:r>
                        <a:rPr lang="en-US" sz="1800" i="0" kern="1200" dirty="0">
                          <a:solidFill>
                            <a:schemeClr val="dk1"/>
                          </a:solidFill>
                          <a:effectLst/>
                          <a:latin typeface="Roboto" panose="02000000000000000000"/>
                          <a:ea typeface="+mn-ea"/>
                          <a:cs typeface="+mn-cs"/>
                        </a:rPr>
                        <a:t> </a:t>
                      </a:r>
                      <a:r>
                        <a:rPr lang="en-US" sz="1800" i="0" kern="1200" dirty="0" err="1">
                          <a:solidFill>
                            <a:schemeClr val="dk1"/>
                          </a:solidFill>
                          <a:effectLst/>
                          <a:latin typeface="Roboto" panose="02000000000000000000"/>
                          <a:ea typeface="+mn-ea"/>
                          <a:cs typeface="+mn-cs"/>
                        </a:rPr>
                        <a:t>thành</a:t>
                      </a:r>
                      <a:r>
                        <a:rPr lang="en-US" sz="1800" i="0" kern="1200" dirty="0">
                          <a:solidFill>
                            <a:schemeClr val="dk1"/>
                          </a:solidFill>
                          <a:effectLst/>
                          <a:latin typeface="Roboto" panose="02000000000000000000"/>
                          <a:ea typeface="+mn-ea"/>
                          <a:cs typeface="+mn-cs"/>
                        </a:rPr>
                        <a:t> </a:t>
                      </a:r>
                      <a:r>
                        <a:rPr lang="en-US" sz="1800" i="0" kern="1200" dirty="0" err="1">
                          <a:solidFill>
                            <a:schemeClr val="dk1"/>
                          </a:solidFill>
                          <a:effectLst/>
                          <a:latin typeface="Roboto" panose="02000000000000000000"/>
                          <a:ea typeface="+mn-ea"/>
                          <a:cs typeface="+mn-cs"/>
                        </a:rPr>
                        <a:t>phần</a:t>
                      </a:r>
                      <a:r>
                        <a:rPr lang="en-US" sz="1800" i="0" kern="1200" dirty="0">
                          <a:solidFill>
                            <a:schemeClr val="dk1"/>
                          </a:solidFill>
                          <a:effectLst/>
                          <a:latin typeface="Roboto" panose="02000000000000000000"/>
                          <a:ea typeface="+mn-ea"/>
                          <a:cs typeface="+mn-cs"/>
                        </a:rPr>
                        <a:t> Map</a:t>
                      </a:r>
                    </a:p>
                  </a:txBody>
                  <a:tcPr anchor="ctr">
                    <a:lnB w="12700" cmpd="sng">
                      <a:noFill/>
                    </a:lnB>
                  </a:tcPr>
                </a:tc>
                <a:tc>
                  <a:txBody>
                    <a:bodyPr/>
                    <a:lstStyle/>
                    <a:p>
                      <a:pPr marL="285750" indent="-285750">
                        <a:buFont typeface="Courier New" panose="02070309020205020404" pitchFamily="49" charset="0"/>
                        <a:buChar char="o"/>
                      </a:pPr>
                      <a:r>
                        <a:rPr lang="en-US" sz="1800" dirty="0" err="1">
                          <a:latin typeface="Roboto" panose="02000000000000000000"/>
                        </a:rPr>
                        <a:t>Hỗ</a:t>
                      </a:r>
                      <a:r>
                        <a:rPr lang="en-US" sz="1800" dirty="0">
                          <a:latin typeface="Roboto" panose="02000000000000000000"/>
                        </a:rPr>
                        <a:t> </a:t>
                      </a:r>
                      <a:r>
                        <a:rPr lang="en-US" sz="1800" dirty="0" err="1">
                          <a:latin typeface="Roboto" panose="02000000000000000000"/>
                        </a:rPr>
                        <a:t>trợ</a:t>
                      </a:r>
                      <a:r>
                        <a:rPr lang="en-US" sz="1800" dirty="0">
                          <a:latin typeface="Roboto" panose="02000000000000000000"/>
                        </a:rPr>
                        <a:t> </a:t>
                      </a:r>
                      <a:r>
                        <a:rPr lang="en-US" sz="1800" dirty="0" err="1">
                          <a:latin typeface="Roboto" panose="02000000000000000000"/>
                        </a:rPr>
                        <a:t>nhiều</a:t>
                      </a:r>
                      <a:r>
                        <a:rPr lang="en-US" sz="1800" dirty="0">
                          <a:latin typeface="Roboto" panose="02000000000000000000"/>
                        </a:rPr>
                        <a:t> Chart h</a:t>
                      </a:r>
                      <a:r>
                        <a:rPr lang="vi-VN" sz="1800" dirty="0">
                          <a:latin typeface="Roboto" panose="02000000000000000000"/>
                        </a:rPr>
                        <a:t>ơ</a:t>
                      </a:r>
                      <a:r>
                        <a:rPr lang="en-US" sz="1800" dirty="0">
                          <a:latin typeface="Roboto" panose="02000000000000000000"/>
                        </a:rPr>
                        <a:t>n</a:t>
                      </a:r>
                    </a:p>
                    <a:p>
                      <a:pPr marL="285750" indent="-285750">
                        <a:buFont typeface="Courier New" panose="02070309020205020404" pitchFamily="49" charset="0"/>
                        <a:buChar char="o"/>
                      </a:pPr>
                      <a:r>
                        <a:rPr lang="en-US" sz="1800" dirty="0" err="1">
                          <a:latin typeface="Roboto" panose="02000000000000000000"/>
                        </a:rPr>
                        <a:t>Không</a:t>
                      </a:r>
                      <a:r>
                        <a:rPr lang="en-US" sz="1800" dirty="0">
                          <a:latin typeface="Roboto" panose="02000000000000000000"/>
                        </a:rPr>
                        <a:t> </a:t>
                      </a:r>
                      <a:r>
                        <a:rPr lang="en-US" sz="1800" dirty="0" err="1">
                          <a:latin typeface="Roboto" panose="02000000000000000000"/>
                        </a:rPr>
                        <a:t>có</a:t>
                      </a:r>
                      <a:r>
                        <a:rPr lang="en-US" sz="1800" dirty="0">
                          <a:latin typeface="Roboto" panose="02000000000000000000"/>
                        </a:rPr>
                        <a:t> </a:t>
                      </a:r>
                      <a:r>
                        <a:rPr lang="en-US" sz="1800" dirty="0" err="1">
                          <a:latin typeface="Roboto" panose="02000000000000000000"/>
                        </a:rPr>
                        <a:t>thành</a:t>
                      </a:r>
                      <a:r>
                        <a:rPr lang="en-US" sz="1800" dirty="0">
                          <a:latin typeface="Roboto" panose="02000000000000000000"/>
                        </a:rPr>
                        <a:t> </a:t>
                      </a:r>
                      <a:r>
                        <a:rPr lang="en-US" sz="1800" dirty="0" err="1">
                          <a:latin typeface="Roboto" panose="02000000000000000000"/>
                        </a:rPr>
                        <a:t>phần</a:t>
                      </a:r>
                      <a:r>
                        <a:rPr lang="en-US" sz="1800" dirty="0">
                          <a:latin typeface="Roboto" panose="02000000000000000000"/>
                        </a:rPr>
                        <a:t> Map</a:t>
                      </a:r>
                    </a:p>
                  </a:txBody>
                  <a:tcPr anchor="ctr">
                    <a:lnB w="12700" cmpd="sng">
                      <a:noFill/>
                    </a:lnB>
                  </a:tcPr>
                </a:tc>
                <a:extLst>
                  <a:ext uri="{0D108BD9-81ED-4DB2-BD59-A6C34878D82A}">
                    <a16:rowId xmlns:a16="http://schemas.microsoft.com/office/drawing/2014/main" val="3792382951"/>
                  </a:ext>
                </a:extLst>
              </a:tr>
              <a:tr h="960120">
                <a:tc>
                  <a:txBody>
                    <a:bodyPr/>
                    <a:lstStyle/>
                    <a:p>
                      <a:r>
                        <a:rPr lang="en-US" sz="1800" b="1" i="0" kern="1200" dirty="0" err="1">
                          <a:solidFill>
                            <a:schemeClr val="dk1"/>
                          </a:solidFill>
                          <a:effectLst/>
                          <a:latin typeface="Roboto" panose="02000000000000000000"/>
                          <a:ea typeface="+mn-ea"/>
                          <a:cs typeface="+mn-cs"/>
                        </a:rPr>
                        <a:t>Tính</a:t>
                      </a:r>
                      <a:r>
                        <a:rPr lang="en-US" sz="1800" b="1" i="0" kern="1200" dirty="0">
                          <a:solidFill>
                            <a:schemeClr val="dk1"/>
                          </a:solidFill>
                          <a:effectLst/>
                          <a:latin typeface="Roboto" panose="02000000000000000000"/>
                          <a:ea typeface="+mn-ea"/>
                          <a:cs typeface="+mn-cs"/>
                        </a:rPr>
                        <a:t> </a:t>
                      </a:r>
                      <a:r>
                        <a:rPr lang="en-US" sz="1800" b="1" i="0" kern="1200" dirty="0" err="1">
                          <a:solidFill>
                            <a:schemeClr val="dk1"/>
                          </a:solidFill>
                          <a:effectLst/>
                          <a:latin typeface="Roboto" panose="02000000000000000000"/>
                          <a:ea typeface="+mn-ea"/>
                          <a:cs typeface="+mn-cs"/>
                        </a:rPr>
                        <a:t>năng</a:t>
                      </a:r>
                      <a:r>
                        <a:rPr lang="en-US" sz="1800" b="1" i="0" kern="1200" dirty="0">
                          <a:solidFill>
                            <a:schemeClr val="dk1"/>
                          </a:solidFill>
                          <a:effectLst/>
                          <a:latin typeface="Roboto" panose="02000000000000000000"/>
                          <a:ea typeface="+mn-ea"/>
                          <a:cs typeface="+mn-cs"/>
                        </a:rPr>
                        <a:t> </a:t>
                      </a:r>
                      <a:r>
                        <a:rPr lang="en-US" sz="1800" b="1" i="0" kern="1200" dirty="0" err="1">
                          <a:solidFill>
                            <a:schemeClr val="dk1"/>
                          </a:solidFill>
                          <a:effectLst/>
                          <a:latin typeface="Roboto" panose="02000000000000000000"/>
                          <a:ea typeface="+mn-ea"/>
                          <a:cs typeface="+mn-cs"/>
                        </a:rPr>
                        <a:t>mở</a:t>
                      </a:r>
                      <a:r>
                        <a:rPr lang="en-US" sz="1800" b="1" i="0" kern="1200" dirty="0">
                          <a:solidFill>
                            <a:schemeClr val="dk1"/>
                          </a:solidFill>
                          <a:effectLst/>
                          <a:latin typeface="Roboto" panose="02000000000000000000"/>
                          <a:ea typeface="+mn-ea"/>
                          <a:cs typeface="+mn-cs"/>
                        </a:rPr>
                        <a:t> </a:t>
                      </a:r>
                      <a:r>
                        <a:rPr lang="en-US" sz="1800" b="1" i="0" kern="1200" dirty="0" err="1">
                          <a:solidFill>
                            <a:schemeClr val="dk1"/>
                          </a:solidFill>
                          <a:effectLst/>
                          <a:latin typeface="Roboto" panose="02000000000000000000"/>
                          <a:ea typeface="+mn-ea"/>
                          <a:cs typeface="+mn-cs"/>
                        </a:rPr>
                        <a:t>rộng</a:t>
                      </a:r>
                      <a:endParaRPr lang="en-US" sz="1800" b="1" dirty="0">
                        <a:latin typeface="Roboto" panose="0200000000000000000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285750" indent="-285750">
                        <a:buFont typeface="Courier New" panose="02070309020205020404" pitchFamily="49" charset="0"/>
                        <a:buChar char="o"/>
                      </a:pPr>
                      <a:r>
                        <a:rPr lang="en-US" sz="1800" i="1" kern="1200" dirty="0" err="1">
                          <a:solidFill>
                            <a:schemeClr val="dk1"/>
                          </a:solidFill>
                          <a:effectLst/>
                          <a:latin typeface="Roboto" panose="02000000000000000000"/>
                          <a:ea typeface="+mn-ea"/>
                          <a:cs typeface="+mn-cs"/>
                        </a:rPr>
                        <a:t>DataAdapter</a:t>
                      </a:r>
                      <a:endParaRPr lang="en-US" sz="1800" i="1" kern="1200" dirty="0">
                        <a:solidFill>
                          <a:schemeClr val="dk1"/>
                        </a:solidFill>
                        <a:effectLst/>
                        <a:latin typeface="Roboto" panose="02000000000000000000"/>
                        <a:ea typeface="+mn-ea"/>
                        <a:cs typeface="+mn-cs"/>
                      </a:endParaRPr>
                    </a:p>
                    <a:p>
                      <a:pPr marL="285750" indent="-285750">
                        <a:buFont typeface="Courier New" panose="02070309020205020404" pitchFamily="49" charset="0"/>
                        <a:buChar char="o"/>
                      </a:pPr>
                      <a:r>
                        <a:rPr lang="en-US" sz="1800" i="1" kern="1200" dirty="0" err="1">
                          <a:solidFill>
                            <a:schemeClr val="dk1"/>
                          </a:solidFill>
                          <a:effectLst/>
                          <a:latin typeface="Roboto" panose="02000000000000000000"/>
                          <a:ea typeface="+mn-ea"/>
                          <a:cs typeface="+mn-cs"/>
                        </a:rPr>
                        <a:t>setOption</a:t>
                      </a:r>
                      <a:endParaRPr lang="en-US" sz="1800" dirty="0">
                        <a:latin typeface="Roboto" panose="0200000000000000000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285750" indent="-285750">
                        <a:buFont typeface="Courier New" panose="02070309020205020404" pitchFamily="49" charset="0"/>
                        <a:buChar char="o"/>
                      </a:pPr>
                      <a:r>
                        <a:rPr lang="en-US" sz="1800" i="0" kern="1200" dirty="0" err="1">
                          <a:solidFill>
                            <a:schemeClr val="dk1"/>
                          </a:solidFill>
                          <a:effectLst/>
                          <a:latin typeface="Roboto" panose="02000000000000000000"/>
                          <a:ea typeface="+mn-ea"/>
                          <a:cs typeface="+mn-cs"/>
                        </a:rPr>
                        <a:t>Nhiều</a:t>
                      </a:r>
                      <a:r>
                        <a:rPr lang="en-US" sz="1800" i="0" kern="1200" dirty="0">
                          <a:solidFill>
                            <a:schemeClr val="dk1"/>
                          </a:solidFill>
                          <a:effectLst/>
                          <a:latin typeface="Roboto" panose="02000000000000000000"/>
                          <a:ea typeface="+mn-ea"/>
                          <a:cs typeface="+mn-cs"/>
                        </a:rPr>
                        <a:t> </a:t>
                      </a:r>
                      <a:r>
                        <a:rPr lang="en-US" sz="1800" i="0" kern="1200" dirty="0" err="1">
                          <a:solidFill>
                            <a:schemeClr val="dk1"/>
                          </a:solidFill>
                          <a:effectLst/>
                          <a:latin typeface="Roboto" panose="02000000000000000000"/>
                          <a:ea typeface="+mn-ea"/>
                          <a:cs typeface="+mn-cs"/>
                        </a:rPr>
                        <a:t>tùy</a:t>
                      </a:r>
                      <a:r>
                        <a:rPr lang="en-US" sz="1800" i="0" kern="1200" dirty="0">
                          <a:solidFill>
                            <a:schemeClr val="dk1"/>
                          </a:solidFill>
                          <a:effectLst/>
                          <a:latin typeface="Roboto" panose="02000000000000000000"/>
                          <a:ea typeface="+mn-ea"/>
                          <a:cs typeface="+mn-cs"/>
                        </a:rPr>
                        <a:t> </a:t>
                      </a:r>
                      <a:r>
                        <a:rPr lang="en-US" sz="1800" i="0" kern="1200" dirty="0" err="1">
                          <a:solidFill>
                            <a:schemeClr val="dk1"/>
                          </a:solidFill>
                          <a:effectLst/>
                          <a:latin typeface="Roboto" panose="02000000000000000000"/>
                          <a:ea typeface="+mn-ea"/>
                          <a:cs typeface="+mn-cs"/>
                        </a:rPr>
                        <a:t>chỉnh</a:t>
                      </a:r>
                      <a:r>
                        <a:rPr lang="en-US" sz="1800" i="0" kern="1200" dirty="0">
                          <a:solidFill>
                            <a:schemeClr val="dk1"/>
                          </a:solidFill>
                          <a:effectLst/>
                          <a:latin typeface="Roboto" panose="02000000000000000000"/>
                          <a:ea typeface="+mn-ea"/>
                          <a:cs typeface="+mn-cs"/>
                        </a:rPr>
                        <a:t> h</a:t>
                      </a:r>
                      <a:r>
                        <a:rPr lang="vi-VN" sz="1800" i="0" kern="1200" dirty="0">
                          <a:solidFill>
                            <a:schemeClr val="dk1"/>
                          </a:solidFill>
                          <a:effectLst/>
                          <a:latin typeface="+mn-lt"/>
                          <a:ea typeface="+mn-ea"/>
                          <a:cs typeface="+mn-cs"/>
                        </a:rPr>
                        <a:t>ơ</a:t>
                      </a:r>
                      <a:r>
                        <a:rPr lang="en-US" sz="1800" i="0" kern="1200" dirty="0">
                          <a:solidFill>
                            <a:schemeClr val="dk1"/>
                          </a:solidFill>
                          <a:effectLst/>
                          <a:latin typeface="Roboto" panose="02000000000000000000"/>
                          <a:ea typeface="+mn-ea"/>
                          <a:cs typeface="+mn-cs"/>
                        </a:rPr>
                        <a:t>n</a:t>
                      </a:r>
                    </a:p>
                    <a:p>
                      <a:pPr marL="285750" indent="-285750">
                        <a:buFont typeface="Courier New" panose="02070309020205020404" pitchFamily="49" charset="0"/>
                        <a:buChar char="o"/>
                      </a:pPr>
                      <a:r>
                        <a:rPr lang="en-US" sz="1800" i="0" kern="1200" dirty="0" err="1">
                          <a:solidFill>
                            <a:schemeClr val="dk1"/>
                          </a:solidFill>
                          <a:effectLst/>
                          <a:latin typeface="Roboto" panose="02000000000000000000"/>
                          <a:ea typeface="+mn-ea"/>
                          <a:cs typeface="+mn-cs"/>
                        </a:rPr>
                        <a:t>Không</a:t>
                      </a:r>
                      <a:r>
                        <a:rPr lang="en-US" sz="1800" i="0" kern="1200" dirty="0">
                          <a:solidFill>
                            <a:schemeClr val="dk1"/>
                          </a:solidFill>
                          <a:effectLst/>
                          <a:latin typeface="Roboto" panose="02000000000000000000"/>
                          <a:ea typeface="+mn-ea"/>
                          <a:cs typeface="+mn-cs"/>
                        </a:rPr>
                        <a:t> </a:t>
                      </a:r>
                      <a:r>
                        <a:rPr lang="en-US" sz="1800" i="0" kern="1200" dirty="0" err="1">
                          <a:solidFill>
                            <a:schemeClr val="dk1"/>
                          </a:solidFill>
                          <a:effectLst/>
                          <a:latin typeface="Roboto" panose="02000000000000000000"/>
                          <a:ea typeface="+mn-ea"/>
                          <a:cs typeface="+mn-cs"/>
                        </a:rPr>
                        <a:t>có</a:t>
                      </a:r>
                      <a:r>
                        <a:rPr lang="en-US" sz="1800" i="0" kern="1200" dirty="0">
                          <a:solidFill>
                            <a:schemeClr val="dk1"/>
                          </a:solidFill>
                          <a:effectLst/>
                          <a:latin typeface="Roboto" panose="02000000000000000000"/>
                          <a:ea typeface="+mn-ea"/>
                          <a:cs typeface="+mn-cs"/>
                        </a:rPr>
                        <a:t> </a:t>
                      </a:r>
                      <a:r>
                        <a:rPr lang="en-US" sz="1800" i="0" kern="1200" dirty="0" err="1">
                          <a:solidFill>
                            <a:schemeClr val="dk1"/>
                          </a:solidFill>
                          <a:effectLst/>
                          <a:latin typeface="Roboto" panose="02000000000000000000"/>
                          <a:ea typeface="+mn-ea"/>
                          <a:cs typeface="+mn-cs"/>
                        </a:rPr>
                        <a:t>mở</a:t>
                      </a:r>
                      <a:r>
                        <a:rPr lang="en-US" sz="1800" i="0" kern="1200" dirty="0">
                          <a:solidFill>
                            <a:schemeClr val="dk1"/>
                          </a:solidFill>
                          <a:effectLst/>
                          <a:latin typeface="Roboto" panose="02000000000000000000"/>
                          <a:ea typeface="+mn-ea"/>
                          <a:cs typeface="+mn-cs"/>
                        </a:rPr>
                        <a:t> </a:t>
                      </a:r>
                      <a:r>
                        <a:rPr lang="en-US" sz="1800" i="0" kern="1200" dirty="0" err="1">
                          <a:solidFill>
                            <a:schemeClr val="dk1"/>
                          </a:solidFill>
                          <a:effectLst/>
                          <a:latin typeface="Roboto" panose="02000000000000000000"/>
                          <a:ea typeface="+mn-ea"/>
                          <a:cs typeface="+mn-cs"/>
                        </a:rPr>
                        <a:t>rộng</a:t>
                      </a:r>
                      <a:r>
                        <a:rPr lang="en-US" sz="1800" i="0" kern="1200" dirty="0">
                          <a:solidFill>
                            <a:schemeClr val="dk1"/>
                          </a:solidFill>
                          <a:effectLst/>
                          <a:latin typeface="Roboto" panose="02000000000000000000"/>
                          <a:ea typeface="+mn-ea"/>
                          <a:cs typeface="+mn-cs"/>
                        </a:rPr>
                        <a:t> </a:t>
                      </a:r>
                      <a:r>
                        <a:rPr lang="en-US" sz="1800" i="0" kern="1200" dirty="0" err="1">
                          <a:solidFill>
                            <a:schemeClr val="dk1"/>
                          </a:solidFill>
                          <a:effectLst/>
                          <a:latin typeface="Roboto" panose="02000000000000000000"/>
                          <a:ea typeface="+mn-ea"/>
                          <a:cs typeface="+mn-cs"/>
                        </a:rPr>
                        <a:t>nh</a:t>
                      </a:r>
                      <a:r>
                        <a:rPr lang="vi-VN" sz="1800" i="0" kern="1200" dirty="0">
                          <a:solidFill>
                            <a:schemeClr val="dk1"/>
                          </a:solidFill>
                          <a:effectLst/>
                          <a:latin typeface="+mn-lt"/>
                          <a:ea typeface="+mn-ea"/>
                          <a:cs typeface="+mn-cs"/>
                        </a:rPr>
                        <a:t>ư</a:t>
                      </a:r>
                      <a:r>
                        <a:rPr lang="en-US" sz="1800" i="0" kern="1200" dirty="0">
                          <a:solidFill>
                            <a:schemeClr val="dk1"/>
                          </a:solidFill>
                          <a:effectLst/>
                          <a:latin typeface="Roboto" panose="02000000000000000000"/>
                          <a:ea typeface="+mn-ea"/>
                          <a:cs typeface="+mn-cs"/>
                        </a:rPr>
                        <a:t> C9JS</a:t>
                      </a:r>
                      <a:endParaRPr lang="en-US" sz="1800" dirty="0">
                        <a:latin typeface="Roboto" panose="0200000000000000000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63605641"/>
                  </a:ext>
                </a:extLst>
              </a:tr>
              <a:tr h="596815">
                <a:tc>
                  <a:txBody>
                    <a:bodyPr/>
                    <a:lstStyle/>
                    <a:p>
                      <a:r>
                        <a:rPr lang="en-US" sz="1800" b="1" i="0" kern="1200" dirty="0" err="1">
                          <a:solidFill>
                            <a:schemeClr val="dk1"/>
                          </a:solidFill>
                          <a:effectLst/>
                          <a:latin typeface="Roboto" panose="02000000000000000000"/>
                          <a:ea typeface="+mn-ea"/>
                          <a:cs typeface="+mn-cs"/>
                        </a:rPr>
                        <a:t>Kiến</a:t>
                      </a:r>
                      <a:r>
                        <a:rPr lang="en-US" sz="1800" b="1" i="0" kern="1200" dirty="0">
                          <a:solidFill>
                            <a:schemeClr val="dk1"/>
                          </a:solidFill>
                          <a:effectLst/>
                          <a:latin typeface="Roboto" panose="02000000000000000000"/>
                          <a:ea typeface="+mn-ea"/>
                          <a:cs typeface="+mn-cs"/>
                        </a:rPr>
                        <a:t> </a:t>
                      </a:r>
                      <a:r>
                        <a:rPr lang="en-US" sz="1800" b="1" i="0" kern="1200" dirty="0" err="1">
                          <a:solidFill>
                            <a:schemeClr val="dk1"/>
                          </a:solidFill>
                          <a:effectLst/>
                          <a:latin typeface="Roboto" panose="02000000000000000000"/>
                          <a:ea typeface="+mn-ea"/>
                          <a:cs typeface="+mn-cs"/>
                        </a:rPr>
                        <a:t>trúc</a:t>
                      </a:r>
                      <a:r>
                        <a:rPr lang="en-US" sz="1800" b="1" i="0" kern="1200" dirty="0">
                          <a:solidFill>
                            <a:schemeClr val="dk1"/>
                          </a:solidFill>
                          <a:effectLst/>
                          <a:latin typeface="Roboto" panose="02000000000000000000"/>
                          <a:ea typeface="+mn-ea"/>
                          <a:cs typeface="+mn-cs"/>
                        </a:rPr>
                        <a:t> </a:t>
                      </a:r>
                      <a:r>
                        <a:rPr lang="en-US" sz="1800" b="1" i="0" kern="1200" dirty="0" err="1">
                          <a:solidFill>
                            <a:schemeClr val="dk1"/>
                          </a:solidFill>
                          <a:effectLst/>
                          <a:latin typeface="Roboto" panose="02000000000000000000"/>
                          <a:ea typeface="+mn-ea"/>
                          <a:cs typeface="+mn-cs"/>
                        </a:rPr>
                        <a:t>hệ</a:t>
                      </a:r>
                      <a:r>
                        <a:rPr lang="en-US" sz="1800" b="1" i="0" kern="1200" dirty="0">
                          <a:solidFill>
                            <a:schemeClr val="dk1"/>
                          </a:solidFill>
                          <a:effectLst/>
                          <a:latin typeface="Roboto" panose="02000000000000000000"/>
                          <a:ea typeface="+mn-ea"/>
                          <a:cs typeface="+mn-cs"/>
                        </a:rPr>
                        <a:t> </a:t>
                      </a:r>
                      <a:r>
                        <a:rPr lang="en-US" sz="1800" b="1" i="0" kern="1200" dirty="0" err="1">
                          <a:solidFill>
                            <a:schemeClr val="dk1"/>
                          </a:solidFill>
                          <a:effectLst/>
                          <a:latin typeface="Roboto" panose="02000000000000000000"/>
                          <a:ea typeface="+mn-ea"/>
                          <a:cs typeface="+mn-cs"/>
                        </a:rPr>
                        <a:t>thống</a:t>
                      </a:r>
                      <a:endParaRPr lang="en-US" sz="1800" b="1" dirty="0">
                        <a:latin typeface="Roboto" panose="02000000000000000000"/>
                      </a:endParaRPr>
                    </a:p>
                  </a:txBody>
                  <a:tcPr anchor="ctr">
                    <a:lnT w="12700" cmpd="sng">
                      <a:noFill/>
                    </a:lnT>
                  </a:tcPr>
                </a:tc>
                <a:tc>
                  <a:txBody>
                    <a:bodyPr/>
                    <a:lstStyle/>
                    <a:p>
                      <a:pPr marL="285750" indent="-285750">
                        <a:buFont typeface="Courier New" panose="02070309020205020404" pitchFamily="49" charset="0"/>
                        <a:buChar char="o"/>
                      </a:pPr>
                      <a:r>
                        <a:rPr lang="en-US" sz="1800" dirty="0" err="1">
                          <a:latin typeface="Roboto" panose="02000000000000000000"/>
                        </a:rPr>
                        <a:t>Chuẩn</a:t>
                      </a:r>
                      <a:r>
                        <a:rPr lang="en-US" sz="1800" dirty="0">
                          <a:latin typeface="Roboto" panose="02000000000000000000"/>
                        </a:rPr>
                        <a:t> ES6</a:t>
                      </a:r>
                    </a:p>
                  </a:txBody>
                  <a:tcPr anchor="ctr">
                    <a:lnT w="12700" cmpd="sng">
                      <a:noFill/>
                    </a:lnT>
                  </a:tcPr>
                </a:tc>
                <a:tc>
                  <a:txBody>
                    <a:bodyPr/>
                    <a:lstStyle/>
                    <a:p>
                      <a:pPr marL="285750" indent="-285750">
                        <a:buFont typeface="Courier New" panose="02070309020205020404" pitchFamily="49" charset="0"/>
                        <a:buChar char="o"/>
                      </a:pPr>
                      <a:r>
                        <a:rPr lang="en-US" sz="1800" dirty="0" err="1">
                          <a:latin typeface="Roboto" panose="02000000000000000000"/>
                        </a:rPr>
                        <a:t>Chuẩn</a:t>
                      </a:r>
                      <a:r>
                        <a:rPr lang="en-US" sz="1800" dirty="0">
                          <a:latin typeface="Roboto" panose="02000000000000000000"/>
                        </a:rPr>
                        <a:t> ES5</a:t>
                      </a:r>
                    </a:p>
                  </a:txBody>
                  <a:tcPr anchor="ctr">
                    <a:lnT w="12700" cmpd="sng">
                      <a:noFill/>
                    </a:lnT>
                  </a:tcPr>
                </a:tc>
                <a:extLst>
                  <a:ext uri="{0D108BD9-81ED-4DB2-BD59-A6C34878D82A}">
                    <a16:rowId xmlns:a16="http://schemas.microsoft.com/office/drawing/2014/main" val="3544810503"/>
                  </a:ext>
                </a:extLst>
              </a:tr>
              <a:tr h="1047896">
                <a:tc>
                  <a:txBody>
                    <a:bodyPr/>
                    <a:lstStyle/>
                    <a:p>
                      <a:r>
                        <a:rPr lang="en-US" sz="1800" b="1" i="0" kern="1200" dirty="0" err="1">
                          <a:solidFill>
                            <a:schemeClr val="dk1"/>
                          </a:solidFill>
                          <a:effectLst/>
                          <a:latin typeface="Roboto" panose="02000000000000000000"/>
                          <a:ea typeface="+mn-ea"/>
                          <a:cs typeface="+mn-cs"/>
                        </a:rPr>
                        <a:t>Hiệu</a:t>
                      </a:r>
                      <a:r>
                        <a:rPr lang="en-US" sz="1800" b="1" i="0" kern="1200" dirty="0">
                          <a:solidFill>
                            <a:schemeClr val="dk1"/>
                          </a:solidFill>
                          <a:effectLst/>
                          <a:latin typeface="Roboto" panose="02000000000000000000"/>
                          <a:ea typeface="+mn-ea"/>
                          <a:cs typeface="+mn-cs"/>
                        </a:rPr>
                        <a:t> </a:t>
                      </a:r>
                      <a:r>
                        <a:rPr lang="en-US" sz="1800" b="1" i="0" kern="1200" dirty="0" err="1">
                          <a:solidFill>
                            <a:schemeClr val="dk1"/>
                          </a:solidFill>
                          <a:effectLst/>
                          <a:latin typeface="Roboto" panose="02000000000000000000"/>
                          <a:ea typeface="+mn-ea"/>
                          <a:cs typeface="+mn-cs"/>
                        </a:rPr>
                        <a:t>suất</a:t>
                      </a:r>
                      <a:endParaRPr lang="en-US" sz="1800" b="1" dirty="0">
                        <a:latin typeface="Roboto" panose="02000000000000000000"/>
                      </a:endParaRPr>
                    </a:p>
                  </a:txBody>
                  <a:tcPr anchor="ctr"/>
                </a:tc>
                <a:tc>
                  <a:txBody>
                    <a:bodyPr/>
                    <a:lstStyle/>
                    <a:p>
                      <a:pPr marL="285750" indent="-285750">
                        <a:buFont typeface="Courier New" panose="02070309020205020404" pitchFamily="49" charset="0"/>
                        <a:buChar char="o"/>
                      </a:pPr>
                      <a:r>
                        <a:rPr lang="en-US" sz="1800" dirty="0" err="1">
                          <a:latin typeface="Roboto" panose="02000000000000000000"/>
                        </a:rPr>
                        <a:t>Đều</a:t>
                      </a:r>
                      <a:r>
                        <a:rPr lang="en-US" sz="1800" dirty="0">
                          <a:latin typeface="Roboto" panose="02000000000000000000"/>
                        </a:rPr>
                        <a:t> </a:t>
                      </a:r>
                      <a:r>
                        <a:rPr lang="en-US" sz="1800" dirty="0" err="1">
                          <a:latin typeface="Roboto" panose="02000000000000000000"/>
                        </a:rPr>
                        <a:t>dựa</a:t>
                      </a:r>
                      <a:r>
                        <a:rPr lang="en-US" sz="1800" dirty="0">
                          <a:latin typeface="Roboto" panose="02000000000000000000"/>
                        </a:rPr>
                        <a:t> </a:t>
                      </a:r>
                      <a:r>
                        <a:rPr lang="en-US" sz="1800" dirty="0" err="1">
                          <a:latin typeface="Roboto" panose="02000000000000000000"/>
                        </a:rPr>
                        <a:t>trên</a:t>
                      </a:r>
                      <a:r>
                        <a:rPr lang="en-US" sz="1800" dirty="0">
                          <a:latin typeface="Roboto" panose="02000000000000000000"/>
                        </a:rPr>
                        <a:t> D3.js </a:t>
                      </a:r>
                      <a:r>
                        <a:rPr lang="en-US" sz="1800" dirty="0" err="1">
                          <a:latin typeface="Roboto" panose="02000000000000000000"/>
                        </a:rPr>
                        <a:t>nên</a:t>
                      </a:r>
                      <a:r>
                        <a:rPr lang="en-US" sz="1800" dirty="0">
                          <a:latin typeface="Roboto" panose="02000000000000000000"/>
                        </a:rPr>
                        <a:t> t</a:t>
                      </a:r>
                      <a:r>
                        <a:rPr lang="vi-VN" sz="1800" dirty="0"/>
                        <a:t>ư</a:t>
                      </a:r>
                      <a:r>
                        <a:rPr lang="en-US" sz="1800" dirty="0" err="1">
                          <a:latin typeface="Roboto" panose="02000000000000000000"/>
                        </a:rPr>
                        <a:t>ơng</a:t>
                      </a:r>
                      <a:r>
                        <a:rPr lang="en-US" sz="1800" dirty="0">
                          <a:latin typeface="Roboto" panose="02000000000000000000"/>
                        </a:rPr>
                        <a:t> đ</a:t>
                      </a:r>
                      <a:r>
                        <a:rPr lang="vi-VN" sz="1800" dirty="0"/>
                        <a:t>ư</a:t>
                      </a:r>
                      <a:r>
                        <a:rPr lang="en-US" sz="1800" dirty="0" err="1">
                          <a:latin typeface="Roboto" panose="02000000000000000000"/>
                        </a:rPr>
                        <a:t>ơng</a:t>
                      </a:r>
                      <a:r>
                        <a:rPr lang="en-US" sz="1800" dirty="0">
                          <a:latin typeface="Roboto" panose="02000000000000000000"/>
                        </a:rPr>
                        <a:t> </a:t>
                      </a:r>
                      <a:r>
                        <a:rPr lang="en-US" sz="1800" dirty="0" err="1">
                          <a:latin typeface="Roboto" panose="02000000000000000000"/>
                        </a:rPr>
                        <a:t>nhau</a:t>
                      </a:r>
                      <a:endParaRPr lang="en-US" sz="1800" dirty="0">
                        <a:latin typeface="Roboto" panose="02000000000000000000"/>
                      </a:endParaRPr>
                    </a:p>
                  </a:txBody>
                  <a:tcPr anchor="ctr"/>
                </a:tc>
                <a:tc>
                  <a:txBody>
                    <a:bodyPr/>
                    <a:lstStyle/>
                    <a:p>
                      <a:pPr marL="285750" indent="-285750">
                        <a:buFont typeface="Courier New" panose="02070309020205020404" pitchFamily="49" charset="0"/>
                        <a:buChar char="o"/>
                      </a:pPr>
                      <a:r>
                        <a:rPr lang="en-US" sz="1800" dirty="0" err="1">
                          <a:latin typeface="Roboto" panose="02000000000000000000"/>
                        </a:rPr>
                        <a:t>Không</a:t>
                      </a:r>
                      <a:r>
                        <a:rPr lang="en-US" sz="1800" dirty="0">
                          <a:latin typeface="Roboto" panose="02000000000000000000"/>
                        </a:rPr>
                        <a:t> </a:t>
                      </a:r>
                      <a:r>
                        <a:rPr lang="en-US" sz="1800" dirty="0" err="1">
                          <a:latin typeface="Roboto" panose="02000000000000000000"/>
                        </a:rPr>
                        <a:t>có</a:t>
                      </a:r>
                      <a:r>
                        <a:rPr lang="en-US" sz="1800" dirty="0">
                          <a:latin typeface="Roboto" panose="02000000000000000000"/>
                        </a:rPr>
                        <a:t> </a:t>
                      </a:r>
                      <a:r>
                        <a:rPr lang="en-US" sz="1800" dirty="0" err="1">
                          <a:latin typeface="Roboto" panose="02000000000000000000"/>
                        </a:rPr>
                        <a:t>thành</a:t>
                      </a:r>
                      <a:r>
                        <a:rPr lang="en-US" sz="1800" dirty="0">
                          <a:latin typeface="Roboto" panose="02000000000000000000"/>
                        </a:rPr>
                        <a:t> </a:t>
                      </a:r>
                      <a:r>
                        <a:rPr lang="en-US" sz="1800" dirty="0" err="1">
                          <a:latin typeface="Roboto" panose="02000000000000000000"/>
                        </a:rPr>
                        <a:t>phần</a:t>
                      </a:r>
                      <a:r>
                        <a:rPr lang="en-US" sz="1800" dirty="0">
                          <a:latin typeface="Roboto" panose="02000000000000000000"/>
                        </a:rPr>
                        <a:t> Map</a:t>
                      </a:r>
                    </a:p>
                  </a:txBody>
                  <a:tcPr anchor="ctr"/>
                </a:tc>
                <a:extLst>
                  <a:ext uri="{0D108BD9-81ED-4DB2-BD59-A6C34878D82A}">
                    <a16:rowId xmlns:a16="http://schemas.microsoft.com/office/drawing/2014/main" val="1849905181"/>
                  </a:ext>
                </a:extLst>
              </a:tr>
              <a:tr h="596815">
                <a:tc>
                  <a:txBody>
                    <a:bodyPr/>
                    <a:lstStyle/>
                    <a:p>
                      <a:r>
                        <a:rPr lang="en-US" sz="1800" b="1" dirty="0" err="1">
                          <a:latin typeface="Roboto" panose="02000000000000000000"/>
                        </a:rPr>
                        <a:t>Tài</a:t>
                      </a:r>
                      <a:r>
                        <a:rPr lang="en-US" sz="1800" b="1" dirty="0">
                          <a:latin typeface="Roboto" panose="02000000000000000000"/>
                        </a:rPr>
                        <a:t> </a:t>
                      </a:r>
                      <a:r>
                        <a:rPr lang="en-US" sz="1800" b="1" dirty="0" err="1">
                          <a:latin typeface="Roboto" panose="02000000000000000000"/>
                        </a:rPr>
                        <a:t>liệu</a:t>
                      </a:r>
                      <a:r>
                        <a:rPr lang="en-US" sz="1800" b="1" dirty="0">
                          <a:latin typeface="Roboto" panose="02000000000000000000"/>
                        </a:rPr>
                        <a:t> h</a:t>
                      </a:r>
                      <a:r>
                        <a:rPr lang="vi-VN" sz="1800" b="1" dirty="0">
                          <a:latin typeface="Roboto" panose="02000000000000000000"/>
                        </a:rPr>
                        <a:t>ư</a:t>
                      </a:r>
                      <a:r>
                        <a:rPr lang="en-US" sz="1800" b="1" dirty="0" err="1">
                          <a:latin typeface="Roboto" panose="02000000000000000000"/>
                        </a:rPr>
                        <a:t>ớng</a:t>
                      </a:r>
                      <a:r>
                        <a:rPr lang="en-US" sz="1800" b="1" dirty="0">
                          <a:latin typeface="Roboto" panose="02000000000000000000"/>
                        </a:rPr>
                        <a:t> </a:t>
                      </a:r>
                      <a:r>
                        <a:rPr lang="en-US" sz="1800" b="1" dirty="0" err="1">
                          <a:latin typeface="Roboto" panose="02000000000000000000"/>
                        </a:rPr>
                        <a:t>dẫn</a:t>
                      </a:r>
                      <a:endParaRPr lang="en-US" sz="1800" b="1" dirty="0">
                        <a:latin typeface="Roboto" panose="02000000000000000000"/>
                      </a:endParaRPr>
                    </a:p>
                  </a:txBody>
                  <a:tcPr anchor="ctr"/>
                </a:tc>
                <a:tc>
                  <a:txBody>
                    <a:bodyPr/>
                    <a:lstStyle/>
                    <a:p>
                      <a:pPr marL="285750" indent="-285750">
                        <a:buFont typeface="Courier New" panose="02070309020205020404" pitchFamily="49" charset="0"/>
                        <a:buChar char="o"/>
                      </a:pPr>
                      <a:r>
                        <a:rPr lang="en-US" sz="1800" i="1" kern="1200" dirty="0">
                          <a:solidFill>
                            <a:schemeClr val="dk1"/>
                          </a:solidFill>
                          <a:effectLst/>
                          <a:latin typeface="Roboto" panose="02000000000000000000"/>
                          <a:ea typeface="+mn-ea"/>
                          <a:cs typeface="+mn-cs"/>
                        </a:rPr>
                        <a:t>http://c9js.me/</a:t>
                      </a:r>
                      <a:endParaRPr lang="en-US" sz="1800" i="1" dirty="0">
                        <a:latin typeface="Roboto" panose="02000000000000000000"/>
                      </a:endParaRPr>
                    </a:p>
                  </a:txBody>
                  <a:tcPr anchor="ctr"/>
                </a:tc>
                <a:tc>
                  <a:txBody>
                    <a:bodyPr/>
                    <a:lstStyle/>
                    <a:p>
                      <a:pPr marL="285750" indent="-285750">
                        <a:buFont typeface="Courier New" panose="02070309020205020404" pitchFamily="49" charset="0"/>
                        <a:buChar char="o"/>
                      </a:pPr>
                      <a:r>
                        <a:rPr lang="en-US" sz="1800" i="1" kern="1200" dirty="0">
                          <a:solidFill>
                            <a:schemeClr val="dk1"/>
                          </a:solidFill>
                          <a:effectLst/>
                          <a:latin typeface="Roboto" panose="02000000000000000000"/>
                          <a:ea typeface="+mn-ea"/>
                          <a:cs typeface="+mn-cs"/>
                        </a:rPr>
                        <a:t>http://c3js.org</a:t>
                      </a:r>
                      <a:endParaRPr lang="en-US" sz="1800" i="1" dirty="0">
                        <a:latin typeface="Roboto" panose="02000000000000000000"/>
                      </a:endParaRPr>
                    </a:p>
                  </a:txBody>
                  <a:tcPr anchor="ctr"/>
                </a:tc>
                <a:extLst>
                  <a:ext uri="{0D108BD9-81ED-4DB2-BD59-A6C34878D82A}">
                    <a16:rowId xmlns:a16="http://schemas.microsoft.com/office/drawing/2014/main" val="2734593749"/>
                  </a:ext>
                </a:extLst>
              </a:tr>
              <a:tr h="852593">
                <a:tc>
                  <a:txBody>
                    <a:bodyPr/>
                    <a:lstStyle/>
                    <a:p>
                      <a:r>
                        <a:rPr lang="en-US" sz="1800" b="1" dirty="0" err="1">
                          <a:latin typeface="Roboto" panose="02000000000000000000"/>
                        </a:rPr>
                        <a:t>Đóng</a:t>
                      </a:r>
                      <a:r>
                        <a:rPr lang="en-US" sz="1800" b="1" dirty="0">
                          <a:latin typeface="Roboto" panose="02000000000000000000"/>
                        </a:rPr>
                        <a:t> </a:t>
                      </a:r>
                      <a:r>
                        <a:rPr lang="en-US" sz="1800" b="1" dirty="0" err="1">
                          <a:latin typeface="Roboto" panose="02000000000000000000"/>
                        </a:rPr>
                        <a:t>góp</a:t>
                      </a:r>
                      <a:r>
                        <a:rPr lang="en-US" sz="1800" b="1" dirty="0">
                          <a:latin typeface="Roboto" panose="02000000000000000000"/>
                        </a:rPr>
                        <a:t> </a:t>
                      </a:r>
                      <a:r>
                        <a:rPr lang="en-US" sz="1800" b="1" dirty="0" err="1">
                          <a:latin typeface="Roboto" panose="02000000000000000000"/>
                        </a:rPr>
                        <a:t>từ</a:t>
                      </a:r>
                      <a:r>
                        <a:rPr lang="en-US" sz="1800" b="1" dirty="0">
                          <a:latin typeface="Roboto" panose="02000000000000000000"/>
                        </a:rPr>
                        <a:t> </a:t>
                      </a:r>
                      <a:r>
                        <a:rPr lang="en-US" sz="1800" b="1" dirty="0" err="1">
                          <a:latin typeface="Roboto" panose="02000000000000000000"/>
                        </a:rPr>
                        <a:t>cộng</a:t>
                      </a:r>
                      <a:r>
                        <a:rPr lang="en-US" sz="1800" b="1" dirty="0">
                          <a:latin typeface="Roboto" panose="02000000000000000000"/>
                        </a:rPr>
                        <a:t> </a:t>
                      </a:r>
                      <a:r>
                        <a:rPr lang="en-US" sz="1800" b="1" dirty="0" err="1">
                          <a:latin typeface="Roboto" panose="02000000000000000000"/>
                        </a:rPr>
                        <a:t>đồng</a:t>
                      </a:r>
                      <a:endParaRPr lang="en-US" sz="1800" b="1" dirty="0">
                        <a:latin typeface="Roboto" panose="02000000000000000000"/>
                      </a:endParaRPr>
                    </a:p>
                  </a:txBody>
                  <a:tcPr anchor="ctr"/>
                </a:tc>
                <a:tc>
                  <a:txBody>
                    <a:bodyPr/>
                    <a:lstStyle/>
                    <a:p>
                      <a:pPr marL="285750" indent="-285750">
                        <a:buFont typeface="Courier New" panose="02070309020205020404" pitchFamily="49" charset="0"/>
                        <a:buChar char="o"/>
                      </a:pPr>
                      <a:r>
                        <a:rPr lang="en-US" sz="1800" dirty="0">
                          <a:latin typeface="Roboto" panose="02000000000000000000"/>
                        </a:rPr>
                        <a:t>1 </a:t>
                      </a:r>
                      <a:r>
                        <a:rPr lang="en-US" sz="1800" dirty="0" err="1">
                          <a:latin typeface="Roboto" panose="02000000000000000000"/>
                        </a:rPr>
                        <a:t>tháng</a:t>
                      </a:r>
                      <a:r>
                        <a:rPr lang="en-US" sz="1800" dirty="0">
                          <a:latin typeface="Roboto" panose="02000000000000000000"/>
                        </a:rPr>
                        <a:t> (11/2016)</a:t>
                      </a:r>
                    </a:p>
                    <a:p>
                      <a:pPr marL="285750" indent="-285750">
                        <a:buFont typeface="Courier New" panose="02070309020205020404" pitchFamily="49" charset="0"/>
                        <a:buChar char="o"/>
                      </a:pPr>
                      <a:r>
                        <a:rPr lang="en-US" sz="1800" dirty="0">
                          <a:latin typeface="Roboto" panose="02000000000000000000"/>
                        </a:rPr>
                        <a:t>20 star, 4 fork</a:t>
                      </a:r>
                    </a:p>
                  </a:txBody>
                  <a:tcPr anchor="ctr"/>
                </a:tc>
                <a:tc>
                  <a:txBody>
                    <a:bodyPr/>
                    <a:lstStyle/>
                    <a:p>
                      <a:pPr marL="285750" indent="-285750">
                        <a:buFont typeface="Courier New" panose="02070309020205020404" pitchFamily="49" charset="0"/>
                        <a:buChar char="o"/>
                      </a:pPr>
                      <a:r>
                        <a:rPr lang="en-US" sz="1800" dirty="0">
                          <a:latin typeface="Roboto" panose="02000000000000000000"/>
                        </a:rPr>
                        <a:t>3 </a:t>
                      </a:r>
                      <a:r>
                        <a:rPr lang="en-US" sz="1800" dirty="0" err="1">
                          <a:latin typeface="Roboto" panose="02000000000000000000"/>
                        </a:rPr>
                        <a:t>năm</a:t>
                      </a:r>
                      <a:r>
                        <a:rPr lang="en-US" sz="1800" dirty="0">
                          <a:latin typeface="Roboto" panose="02000000000000000000"/>
                        </a:rPr>
                        <a:t> (</a:t>
                      </a:r>
                      <a:r>
                        <a:rPr lang="en-US" sz="1800" dirty="0" err="1">
                          <a:latin typeface="Roboto" panose="02000000000000000000"/>
                        </a:rPr>
                        <a:t>từ</a:t>
                      </a:r>
                      <a:r>
                        <a:rPr lang="en-US" sz="1800" dirty="0">
                          <a:latin typeface="Roboto" panose="02000000000000000000"/>
                        </a:rPr>
                        <a:t> </a:t>
                      </a:r>
                      <a:r>
                        <a:rPr lang="en-US" sz="1800" dirty="0" err="1">
                          <a:latin typeface="Roboto" panose="02000000000000000000"/>
                        </a:rPr>
                        <a:t>năm</a:t>
                      </a:r>
                      <a:r>
                        <a:rPr lang="en-US" sz="1800" dirty="0">
                          <a:latin typeface="Roboto" panose="02000000000000000000"/>
                        </a:rPr>
                        <a:t> 2014) </a:t>
                      </a:r>
                    </a:p>
                    <a:p>
                      <a:pPr marL="285750" indent="-285750">
                        <a:buFont typeface="Courier New" panose="02070309020205020404" pitchFamily="49" charset="0"/>
                        <a:buChar char="o"/>
                      </a:pPr>
                      <a:r>
                        <a:rPr lang="en-US" sz="1800" dirty="0">
                          <a:latin typeface="Roboto" panose="02000000000000000000"/>
                        </a:rPr>
                        <a:t>89 </a:t>
                      </a:r>
                      <a:r>
                        <a:rPr lang="en-US" sz="1800" dirty="0" err="1">
                          <a:latin typeface="Roboto" panose="02000000000000000000"/>
                        </a:rPr>
                        <a:t>cộng</a:t>
                      </a:r>
                      <a:r>
                        <a:rPr lang="en-US" sz="1800" dirty="0">
                          <a:latin typeface="Roboto" panose="02000000000000000000"/>
                        </a:rPr>
                        <a:t> </a:t>
                      </a:r>
                      <a:r>
                        <a:rPr lang="en-US" sz="1800" dirty="0" err="1">
                          <a:latin typeface="Roboto" panose="02000000000000000000"/>
                        </a:rPr>
                        <a:t>sự</a:t>
                      </a:r>
                      <a:r>
                        <a:rPr lang="en-US" sz="1800" dirty="0">
                          <a:latin typeface="Roboto" panose="02000000000000000000"/>
                        </a:rPr>
                        <a:t>, </a:t>
                      </a:r>
                    </a:p>
                    <a:p>
                      <a:pPr marL="285750" indent="-285750">
                        <a:buFont typeface="Courier New" panose="02070309020205020404" pitchFamily="49" charset="0"/>
                        <a:buChar char="o"/>
                      </a:pPr>
                      <a:r>
                        <a:rPr lang="en-US" sz="1800" dirty="0">
                          <a:latin typeface="Roboto" panose="02000000000000000000"/>
                        </a:rPr>
                        <a:t>6362 star, 1018 fork</a:t>
                      </a:r>
                    </a:p>
                  </a:txBody>
                  <a:tcPr anchor="ctr"/>
                </a:tc>
                <a:extLst>
                  <a:ext uri="{0D108BD9-81ED-4DB2-BD59-A6C34878D82A}">
                    <a16:rowId xmlns:a16="http://schemas.microsoft.com/office/drawing/2014/main" val="3327081928"/>
                  </a:ext>
                </a:extLst>
              </a:tr>
            </a:tbl>
          </a:graphicData>
        </a:graphic>
      </p:graphicFrame>
      <p:grpSp>
        <p:nvGrpSpPr>
          <p:cNvPr id="9" name="Group 8"/>
          <p:cNvGrpSpPr/>
          <p:nvPr/>
        </p:nvGrpSpPr>
        <p:grpSpPr>
          <a:xfrm>
            <a:off x="324331" y="6129810"/>
            <a:ext cx="591671" cy="591671"/>
            <a:chOff x="11044518" y="5800165"/>
            <a:chExt cx="591670" cy="591670"/>
          </a:xfrm>
        </p:grpSpPr>
        <p:sp>
          <p:nvSpPr>
            <p:cNvPr id="10" name="Oval 9"/>
            <p:cNvSpPr/>
            <p:nvPr/>
          </p:nvSpPr>
          <p:spPr>
            <a:xfrm>
              <a:off x="11044518" y="5800165"/>
              <a:ext cx="591670" cy="591670"/>
            </a:xfrm>
            <a:prstGeom prst="ellipse">
              <a:avLst/>
            </a:prstGeom>
            <a:solidFill>
              <a:srgbClr val="F4433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Action Button: Sound 10">
              <a:hlinkClick r:id="rId3" action="ppaction://hlinkfile" highlightClick="1"/>
            </p:cNvPr>
            <p:cNvSpPr/>
            <p:nvPr/>
          </p:nvSpPr>
          <p:spPr>
            <a:xfrm>
              <a:off x="11145370" y="5888553"/>
              <a:ext cx="389965" cy="414894"/>
            </a:xfrm>
            <a:prstGeom prst="actionButtonSound">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513132573"/>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normAutofit/>
          </a:bodyPr>
          <a:lstStyle/>
          <a:p>
            <a:pPr>
              <a:lnSpc>
                <a:spcPct val="100000"/>
              </a:lnSpc>
            </a:pPr>
            <a:r>
              <a:rPr lang="en-GB" dirty="0" err="1">
                <a:solidFill>
                  <a:schemeClr val="bg1"/>
                </a:solidFill>
                <a:latin typeface="Roboto" panose="02000000000000000000" pitchFamily="2" charset="0"/>
                <a:ea typeface="Roboto" panose="02000000000000000000" pitchFamily="2" charset="0"/>
              </a:rPr>
              <a:t>Tổng</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kết</a:t>
            </a:r>
            <a:endParaRPr lang="en-GB" dirty="0">
              <a:solidFill>
                <a:schemeClr val="bg1"/>
              </a:solidFill>
              <a:latin typeface="Roboto" panose="02000000000000000000" pitchFamily="2" charset="0"/>
              <a:ea typeface="Roboto" panose="02000000000000000000" pitchFamily="2" charset="0"/>
            </a:endParaRPr>
          </a:p>
        </p:txBody>
      </p:sp>
      <p:sp>
        <p:nvSpPr>
          <p:cNvPr id="3" name="Slide Number Placeholder 2"/>
          <p:cNvSpPr>
            <a:spLocks noGrp="1"/>
          </p:cNvSpPr>
          <p:nvPr>
            <p:ph type="sldNum" sz="quarter" idx="12"/>
          </p:nvPr>
        </p:nvSpPr>
        <p:spPr/>
        <p:txBody>
          <a:bodyPr/>
          <a:lstStyle/>
          <a:p>
            <a:fld id="{11ADFAE3-F0D9-439E-8967-594B4CDF255A}" type="slidenum">
              <a:rPr lang="en-US" smtClean="0"/>
              <a:t>18</a:t>
            </a:fld>
            <a:endParaRPr lang="en-US"/>
          </a:p>
        </p:txBody>
      </p:sp>
    </p:spTree>
    <p:extLst>
      <p:ext uri="{BB962C8B-B14F-4D97-AF65-F5344CB8AC3E}">
        <p14:creationId xmlns:p14="http://schemas.microsoft.com/office/powerpoint/2010/main" val="1842460074"/>
      </p:ext>
    </p:extLst>
  </p:cSld>
  <p:clrMapOvr>
    <a:masterClrMapping/>
  </p:clrMapOvr>
  <p:transition spd="med">
    <p:pull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78992"/>
          </a:xfrm>
        </p:spPr>
        <p:txBody>
          <a:bodyPr>
            <a:normAutofit/>
          </a:bodyPr>
          <a:lstStyle/>
          <a:p>
            <a:r>
              <a:rPr lang="en-GB" dirty="0" err="1">
                <a:solidFill>
                  <a:schemeClr val="bg1"/>
                </a:solidFill>
                <a:latin typeface="Roboto" panose="02000000000000000000" pitchFamily="2" charset="0"/>
                <a:ea typeface="Roboto" panose="02000000000000000000" pitchFamily="2" charset="0"/>
              </a:rPr>
              <a:t>Bài</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toán</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đặt</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ra</a:t>
            </a:r>
            <a:endParaRPr lang="en-GB" dirty="0">
              <a:solidFill>
                <a:schemeClr val="bg1"/>
              </a:solidFill>
              <a:latin typeface="Roboto" panose="02000000000000000000" pitchFamily="2" charset="0"/>
              <a:ea typeface="Roboto" panose="02000000000000000000" pitchFamily="2" charset="0"/>
            </a:endParaRPr>
          </a:p>
        </p:txBody>
      </p:sp>
      <p:sp>
        <p:nvSpPr>
          <p:cNvPr id="6" name="Rectangle 5"/>
          <p:cNvSpPr/>
          <p:nvPr/>
        </p:nvSpPr>
        <p:spPr>
          <a:xfrm>
            <a:off x="0" y="3"/>
            <a:ext cx="12192000" cy="883403"/>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itle 1"/>
          <p:cNvSpPr txBox="1">
            <a:spLocks/>
          </p:cNvSpPr>
          <p:nvPr/>
        </p:nvSpPr>
        <p:spPr>
          <a:xfrm>
            <a:off x="838200" y="3"/>
            <a:ext cx="10515600" cy="883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err="1">
                <a:solidFill>
                  <a:schemeClr val="bg1"/>
                </a:solidFill>
                <a:latin typeface="Roboto" panose="02000000000000000000" pitchFamily="2" charset="0"/>
                <a:ea typeface="Roboto" panose="02000000000000000000" pitchFamily="2" charset="0"/>
              </a:rPr>
              <a:t>Tổng</a:t>
            </a:r>
            <a:r>
              <a:rPr lang="en-US" sz="3600" dirty="0">
                <a:solidFill>
                  <a:schemeClr val="bg1"/>
                </a:solidFill>
                <a:latin typeface="Roboto" panose="02000000000000000000" pitchFamily="2" charset="0"/>
                <a:ea typeface="Roboto" panose="02000000000000000000" pitchFamily="2" charset="0"/>
              </a:rPr>
              <a:t> </a:t>
            </a:r>
            <a:r>
              <a:rPr lang="en-US" sz="3600" dirty="0" err="1">
                <a:solidFill>
                  <a:schemeClr val="bg1"/>
                </a:solidFill>
                <a:latin typeface="Roboto" panose="02000000000000000000" pitchFamily="2" charset="0"/>
                <a:ea typeface="Roboto" panose="02000000000000000000" pitchFamily="2" charset="0"/>
              </a:rPr>
              <a:t>kết</a:t>
            </a:r>
            <a:endParaRPr lang="en-GB" sz="3600" dirty="0">
              <a:solidFill>
                <a:schemeClr val="bg1"/>
              </a:solidFill>
              <a:latin typeface="Roboto" panose="02000000000000000000" pitchFamily="2" charset="0"/>
              <a:ea typeface="Roboto" panose="02000000000000000000" pitchFamily="2" charset="0"/>
            </a:endParaRPr>
          </a:p>
        </p:txBody>
      </p:sp>
      <p:sp>
        <p:nvSpPr>
          <p:cNvPr id="24" name="TextBox 23"/>
          <p:cNvSpPr txBox="1"/>
          <p:nvPr/>
        </p:nvSpPr>
        <p:spPr>
          <a:xfrm>
            <a:off x="591456" y="1268158"/>
            <a:ext cx="2192625" cy="523220"/>
          </a:xfrm>
          <a:prstGeom prst="rect">
            <a:avLst/>
          </a:prstGeom>
          <a:solidFill>
            <a:schemeClr val="accent1">
              <a:lumMod val="20000"/>
              <a:lumOff val="80000"/>
            </a:schemeClr>
          </a:solidFill>
        </p:spPr>
        <p:txBody>
          <a:bodyPr wrap="square" rtlCol="0">
            <a:spAutoFit/>
          </a:bodyPr>
          <a:lstStyle/>
          <a:p>
            <a:r>
              <a:rPr lang="en-US" sz="2800" b="1" dirty="0" err="1">
                <a:latin typeface="Roboto" panose="02000000000000000000"/>
              </a:rPr>
              <a:t>Ưu</a:t>
            </a:r>
            <a:r>
              <a:rPr lang="en-US" sz="2800" b="1" dirty="0">
                <a:latin typeface="Roboto" panose="02000000000000000000"/>
              </a:rPr>
              <a:t> </a:t>
            </a:r>
            <a:r>
              <a:rPr lang="en-US" sz="2800" b="1" dirty="0" err="1">
                <a:latin typeface="Roboto" panose="02000000000000000000"/>
              </a:rPr>
              <a:t>điểm</a:t>
            </a:r>
            <a:endParaRPr lang="en-US" b="1" dirty="0">
              <a:latin typeface="Roboto" panose="02000000000000000000"/>
            </a:endParaRPr>
          </a:p>
        </p:txBody>
      </p:sp>
      <p:cxnSp>
        <p:nvCxnSpPr>
          <p:cNvPr id="25" name="Straight Connector 24"/>
          <p:cNvCxnSpPr>
            <a:cxnSpLocks/>
          </p:cNvCxnSpPr>
          <p:nvPr/>
        </p:nvCxnSpPr>
        <p:spPr>
          <a:xfrm>
            <a:off x="585287" y="1268160"/>
            <a:ext cx="0" cy="523220"/>
          </a:xfrm>
          <a:prstGeom prst="line">
            <a:avLst/>
          </a:prstGeom>
          <a:ln w="38100">
            <a:solidFill>
              <a:srgbClr val="3F51B5"/>
            </a:solidFill>
          </a:ln>
        </p:spPr>
        <p:style>
          <a:lnRef idx="3">
            <a:schemeClr val="accent2"/>
          </a:lnRef>
          <a:fillRef idx="0">
            <a:schemeClr val="accent2"/>
          </a:fillRef>
          <a:effectRef idx="2">
            <a:schemeClr val="accent2"/>
          </a:effectRef>
          <a:fontRef idx="minor">
            <a:schemeClr val="tx1"/>
          </a:fontRef>
        </p:style>
      </p:cxnSp>
      <p:sp>
        <p:nvSpPr>
          <p:cNvPr id="26" name="Oval 25"/>
          <p:cNvSpPr/>
          <p:nvPr/>
        </p:nvSpPr>
        <p:spPr>
          <a:xfrm>
            <a:off x="838201" y="2080834"/>
            <a:ext cx="727144" cy="727144"/>
          </a:xfrm>
          <a:prstGeom prst="ellipse">
            <a:avLst/>
          </a:prstGeom>
          <a:solidFill>
            <a:srgbClr val="009688">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p:cNvSpPr/>
          <p:nvPr/>
        </p:nvSpPr>
        <p:spPr>
          <a:xfrm>
            <a:off x="1074773" y="2299593"/>
            <a:ext cx="254000" cy="254000"/>
          </a:xfrm>
          <a:prstGeom prst="rect">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ym typeface="Wingdings" panose="05000000000000000000" pitchFamily="2" charset="2"/>
              </a:rPr>
              <a:t></a:t>
            </a:r>
            <a:endParaRPr lang="en-GB" dirty="0"/>
          </a:p>
        </p:txBody>
      </p:sp>
      <p:sp>
        <p:nvSpPr>
          <p:cNvPr id="28" name="TextBox 27"/>
          <p:cNvSpPr txBox="1"/>
          <p:nvPr/>
        </p:nvSpPr>
        <p:spPr>
          <a:xfrm>
            <a:off x="1328774" y="2195763"/>
            <a:ext cx="7960370" cy="830997"/>
          </a:xfrm>
          <a:prstGeom prst="rect">
            <a:avLst/>
          </a:prstGeom>
          <a:noFill/>
        </p:spPr>
        <p:txBody>
          <a:bodyPr wrap="square" rtlCol="0">
            <a:spAutoFit/>
          </a:bodyPr>
          <a:lstStyle/>
          <a:p>
            <a:r>
              <a:rPr lang="en-US" sz="2400" dirty="0">
                <a:latin typeface="Roboto" panose="02000000000000000000"/>
              </a:rPr>
              <a:t>T</a:t>
            </a:r>
            <a:r>
              <a:rPr lang="vi-VN" sz="2400" dirty="0"/>
              <a:t>hư viện được phân phối qua nhiều kênh phổ biến như </a:t>
            </a:r>
            <a:r>
              <a:rPr lang="vi-VN" sz="2400" i="1" dirty="0"/>
              <a:t>npm, bower,</a:t>
            </a:r>
            <a:r>
              <a:rPr lang="en-US" sz="2400" i="1" dirty="0">
                <a:latin typeface="Roboto" panose="02000000000000000000"/>
              </a:rPr>
              <a:t> </a:t>
            </a:r>
            <a:r>
              <a:rPr lang="vi-VN" sz="2400" i="1" dirty="0"/>
              <a:t>GitHub</a:t>
            </a:r>
            <a:r>
              <a:rPr lang="vi-VN" sz="2400" dirty="0"/>
              <a:t>.</a:t>
            </a:r>
            <a:endParaRPr lang="en-US" sz="2400" dirty="0">
              <a:latin typeface="Roboto" panose="02000000000000000000"/>
            </a:endParaRPr>
          </a:p>
        </p:txBody>
      </p:sp>
      <p:sp>
        <p:nvSpPr>
          <p:cNvPr id="29" name="Rounded Rectangle 5"/>
          <p:cNvSpPr/>
          <p:nvPr/>
        </p:nvSpPr>
        <p:spPr>
          <a:xfrm>
            <a:off x="1074773" y="2299593"/>
            <a:ext cx="254000" cy="254000"/>
          </a:xfrm>
          <a:prstGeom prst="roundRect">
            <a:avLst/>
          </a:prstGeom>
          <a:noFill/>
          <a:ln w="38100">
            <a:solidFill>
              <a:srgbClr val="009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p:cNvSpPr/>
          <p:nvPr/>
        </p:nvSpPr>
        <p:spPr>
          <a:xfrm>
            <a:off x="1074772" y="3598069"/>
            <a:ext cx="254000" cy="254000"/>
          </a:xfrm>
          <a:prstGeom prst="rect">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ym typeface="Wingdings" panose="05000000000000000000" pitchFamily="2" charset="2"/>
              </a:rPr>
              <a:t></a:t>
            </a:r>
            <a:endParaRPr lang="en-GB" dirty="0"/>
          </a:p>
        </p:txBody>
      </p:sp>
      <p:sp>
        <p:nvSpPr>
          <p:cNvPr id="31" name="Rounded Rectangle 52"/>
          <p:cNvSpPr/>
          <p:nvPr/>
        </p:nvSpPr>
        <p:spPr>
          <a:xfrm>
            <a:off x="1074772" y="3598069"/>
            <a:ext cx="254000" cy="254000"/>
          </a:xfrm>
          <a:prstGeom prst="roundRect">
            <a:avLst/>
          </a:prstGeom>
          <a:noFill/>
          <a:ln w="38100">
            <a:solidFill>
              <a:srgbClr val="009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TextBox 31"/>
          <p:cNvSpPr txBox="1"/>
          <p:nvPr/>
        </p:nvSpPr>
        <p:spPr>
          <a:xfrm>
            <a:off x="1328774" y="3494239"/>
            <a:ext cx="7960370" cy="830997"/>
          </a:xfrm>
          <a:prstGeom prst="rect">
            <a:avLst/>
          </a:prstGeom>
          <a:noFill/>
        </p:spPr>
        <p:txBody>
          <a:bodyPr wrap="square" rtlCol="0">
            <a:spAutoFit/>
          </a:bodyPr>
          <a:lstStyle/>
          <a:p>
            <a:r>
              <a:rPr lang="vi-VN" sz="2400" dirty="0"/>
              <a:t>Hỗ trợ trực quan trên nhiều loại dữ liệu và các đối tượng khác nhau như Chart</a:t>
            </a:r>
            <a:r>
              <a:rPr lang="en-US" sz="2400" dirty="0"/>
              <a:t> </a:t>
            </a:r>
            <a:r>
              <a:rPr lang="vi-VN" sz="2400" dirty="0"/>
              <a:t>và Map</a:t>
            </a:r>
            <a:r>
              <a:rPr lang="en-US" sz="2400" dirty="0"/>
              <a:t>.</a:t>
            </a:r>
            <a:endParaRPr lang="en-GB" sz="2400" dirty="0">
              <a:latin typeface="Roboto" panose="02000000000000000000"/>
              <a:ea typeface="Roboto" panose="02000000000000000000" pitchFamily="2" charset="0"/>
            </a:endParaRPr>
          </a:p>
        </p:txBody>
      </p:sp>
      <p:sp>
        <p:nvSpPr>
          <p:cNvPr id="33" name="Oval 32"/>
          <p:cNvSpPr/>
          <p:nvPr/>
        </p:nvSpPr>
        <p:spPr>
          <a:xfrm>
            <a:off x="838200" y="3354011"/>
            <a:ext cx="727144" cy="727144"/>
          </a:xfrm>
          <a:prstGeom prst="ellipse">
            <a:avLst/>
          </a:prstGeom>
          <a:solidFill>
            <a:srgbClr val="009688">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p:cNvSpPr/>
          <p:nvPr/>
        </p:nvSpPr>
        <p:spPr>
          <a:xfrm>
            <a:off x="838201" y="4627370"/>
            <a:ext cx="727144" cy="727144"/>
          </a:xfrm>
          <a:prstGeom prst="ellipse">
            <a:avLst/>
          </a:prstGeom>
          <a:solidFill>
            <a:srgbClr val="009688">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a:off x="1074773" y="4846129"/>
            <a:ext cx="254000" cy="254000"/>
          </a:xfrm>
          <a:prstGeom prst="rect">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ym typeface="Wingdings" panose="05000000000000000000" pitchFamily="2" charset="2"/>
              </a:rPr>
              <a:t></a:t>
            </a:r>
            <a:endParaRPr lang="en-GB" dirty="0"/>
          </a:p>
        </p:txBody>
      </p:sp>
      <p:sp>
        <p:nvSpPr>
          <p:cNvPr id="42" name="TextBox 41"/>
          <p:cNvSpPr txBox="1"/>
          <p:nvPr/>
        </p:nvSpPr>
        <p:spPr>
          <a:xfrm>
            <a:off x="1328773" y="4742299"/>
            <a:ext cx="7960371" cy="830997"/>
          </a:xfrm>
          <a:prstGeom prst="rect">
            <a:avLst/>
          </a:prstGeom>
          <a:noFill/>
        </p:spPr>
        <p:txBody>
          <a:bodyPr wrap="square" rtlCol="0">
            <a:spAutoFit/>
          </a:bodyPr>
          <a:lstStyle/>
          <a:p>
            <a:r>
              <a:rPr lang="vi-VN" sz="2400" dirty="0"/>
              <a:t>Có các tính năng riêng biệt</a:t>
            </a:r>
            <a:r>
              <a:rPr lang="en-US" sz="2400" dirty="0">
                <a:latin typeface="Roboto" panose="02000000000000000000"/>
              </a:rPr>
              <a:t> </a:t>
            </a:r>
            <a:r>
              <a:rPr lang="en-US" sz="2400" dirty="0" err="1">
                <a:latin typeface="Roboto" panose="02000000000000000000"/>
              </a:rPr>
              <a:t>nh</a:t>
            </a:r>
            <a:r>
              <a:rPr lang="vi-VN" sz="2400" dirty="0"/>
              <a:t>ư</a:t>
            </a:r>
            <a:r>
              <a:rPr lang="en-US" sz="2400" dirty="0">
                <a:latin typeface="Roboto" panose="02000000000000000000"/>
              </a:rPr>
              <a:t> </a:t>
            </a:r>
            <a:r>
              <a:rPr lang="en-US" sz="2400" i="1" dirty="0" err="1">
                <a:latin typeface="Roboto" panose="02000000000000000000"/>
              </a:rPr>
              <a:t>DataAdapter</a:t>
            </a:r>
            <a:r>
              <a:rPr lang="en-US" sz="2400" i="1" dirty="0">
                <a:latin typeface="Roboto" panose="02000000000000000000"/>
              </a:rPr>
              <a:t>, </a:t>
            </a:r>
            <a:r>
              <a:rPr lang="en-US" sz="2400" i="1" dirty="0" err="1">
                <a:latin typeface="Roboto" panose="02000000000000000000"/>
              </a:rPr>
              <a:t>setOption</a:t>
            </a:r>
            <a:r>
              <a:rPr lang="en-US" sz="2400" i="1" dirty="0">
                <a:latin typeface="Roboto" panose="02000000000000000000"/>
              </a:rPr>
              <a:t>, </a:t>
            </a:r>
            <a:r>
              <a:rPr lang="en-US" sz="2400" i="1" dirty="0" err="1">
                <a:latin typeface="Roboto" panose="02000000000000000000"/>
              </a:rPr>
              <a:t>EventListener</a:t>
            </a:r>
            <a:r>
              <a:rPr lang="en-US" sz="2400" dirty="0">
                <a:latin typeface="Roboto" panose="02000000000000000000"/>
              </a:rPr>
              <a:t> .</a:t>
            </a:r>
          </a:p>
        </p:txBody>
      </p:sp>
      <p:sp>
        <p:nvSpPr>
          <p:cNvPr id="43" name="Rounded Rectangle 5"/>
          <p:cNvSpPr/>
          <p:nvPr/>
        </p:nvSpPr>
        <p:spPr>
          <a:xfrm>
            <a:off x="1074773" y="4846129"/>
            <a:ext cx="254000" cy="254000"/>
          </a:xfrm>
          <a:prstGeom prst="roundRect">
            <a:avLst/>
          </a:prstGeom>
          <a:noFill/>
          <a:ln w="38100">
            <a:solidFill>
              <a:srgbClr val="009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Slide Number Placeholder 2"/>
          <p:cNvSpPr txBox="1">
            <a:spLocks/>
          </p:cNvSpPr>
          <p:nvPr/>
        </p:nvSpPr>
        <p:spPr>
          <a:xfrm>
            <a:off x="8610600" y="635635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1ADFAE3-F0D9-439E-8967-594B4CDF255A}" type="slidenum">
              <a:rPr lang="en-US" smtClean="0"/>
              <a:pPr/>
              <a:t>19</a:t>
            </a:fld>
            <a:endParaRPr lang="en-US"/>
          </a:p>
        </p:txBody>
      </p:sp>
    </p:spTree>
    <p:extLst>
      <p:ext uri="{BB962C8B-B14F-4D97-AF65-F5344CB8AC3E}">
        <p14:creationId xmlns:p14="http://schemas.microsoft.com/office/powerpoint/2010/main" val="3428233555"/>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0-#ppt_w/2"/>
                                          </p:val>
                                        </p:tav>
                                        <p:tav tm="100000">
                                          <p:val>
                                            <p:strVal val="#ppt_x"/>
                                          </p:val>
                                        </p:tav>
                                      </p:tavLst>
                                    </p:anim>
                                    <p:anim calcmode="lin" valueType="num">
                                      <p:cBhvr additive="base">
                                        <p:cTn id="12" dur="500" fill="hold"/>
                                        <p:tgtEl>
                                          <p:spTgt spid="25"/>
                                        </p:tgtEl>
                                        <p:attrNameLst>
                                          <p:attrName>ppt_y</p:attrName>
                                        </p:attrNameLst>
                                      </p:cBhvr>
                                      <p:tavLst>
                                        <p:tav tm="0">
                                          <p:val>
                                            <p:strVal val="#ppt_y"/>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ppt_x"/>
                                          </p:val>
                                        </p:tav>
                                        <p:tav tm="100000">
                                          <p:val>
                                            <p:strVal val="#ppt_x"/>
                                          </p:val>
                                        </p:tav>
                                      </p:tavLst>
                                    </p:anim>
                                    <p:anim calcmode="lin" valueType="num">
                                      <p:cBhvr additive="base">
                                        <p:cTn id="16" dur="500" fill="hold"/>
                                        <p:tgtEl>
                                          <p:spTgt spid="28"/>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ppt_x"/>
                                          </p:val>
                                        </p:tav>
                                        <p:tav tm="100000">
                                          <p:val>
                                            <p:strVal val="#ppt_x"/>
                                          </p:val>
                                        </p:tav>
                                      </p:tavLst>
                                    </p:anim>
                                    <p:anim calcmode="lin" valueType="num">
                                      <p:cBhvr additive="base">
                                        <p:cTn id="20" dur="500" fill="hold"/>
                                        <p:tgtEl>
                                          <p:spTgt spid="29"/>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anim calcmode="lin" valueType="num">
                                      <p:cBhvr additive="base">
                                        <p:cTn id="23" dur="500" fill="hold"/>
                                        <p:tgtEl>
                                          <p:spTgt spid="31"/>
                                        </p:tgtEl>
                                        <p:attrNameLst>
                                          <p:attrName>ppt_x</p:attrName>
                                        </p:attrNameLst>
                                      </p:cBhvr>
                                      <p:tavLst>
                                        <p:tav tm="0">
                                          <p:val>
                                            <p:strVal val="#ppt_x"/>
                                          </p:val>
                                        </p:tav>
                                        <p:tav tm="100000">
                                          <p:val>
                                            <p:strVal val="#ppt_x"/>
                                          </p:val>
                                        </p:tav>
                                      </p:tavLst>
                                    </p:anim>
                                    <p:anim calcmode="lin" valueType="num">
                                      <p:cBhvr additive="base">
                                        <p:cTn id="24" dur="500" fill="hold"/>
                                        <p:tgtEl>
                                          <p:spTgt spid="31"/>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anim calcmode="lin" valueType="num">
                                      <p:cBhvr additive="base">
                                        <p:cTn id="27" dur="500" fill="hold"/>
                                        <p:tgtEl>
                                          <p:spTgt spid="43"/>
                                        </p:tgtEl>
                                        <p:attrNameLst>
                                          <p:attrName>ppt_x</p:attrName>
                                        </p:attrNameLst>
                                      </p:cBhvr>
                                      <p:tavLst>
                                        <p:tav tm="0">
                                          <p:val>
                                            <p:strVal val="#ppt_x"/>
                                          </p:val>
                                        </p:tav>
                                        <p:tav tm="100000">
                                          <p:val>
                                            <p:strVal val="#ppt_x"/>
                                          </p:val>
                                        </p:tav>
                                      </p:tavLst>
                                    </p:anim>
                                    <p:anim calcmode="lin" valueType="num">
                                      <p:cBhvr additive="base">
                                        <p:cTn id="28" dur="500" fill="hold"/>
                                        <p:tgtEl>
                                          <p:spTgt spid="43"/>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500" fill="hold"/>
                                        <p:tgtEl>
                                          <p:spTgt spid="32"/>
                                        </p:tgtEl>
                                        <p:attrNameLst>
                                          <p:attrName>ppt_x</p:attrName>
                                        </p:attrNameLst>
                                      </p:cBhvr>
                                      <p:tavLst>
                                        <p:tav tm="0">
                                          <p:val>
                                            <p:strVal val="#ppt_x"/>
                                          </p:val>
                                        </p:tav>
                                        <p:tav tm="100000">
                                          <p:val>
                                            <p:strVal val="#ppt_x"/>
                                          </p:val>
                                        </p:tav>
                                      </p:tavLst>
                                    </p:anim>
                                    <p:anim calcmode="lin" valueType="num">
                                      <p:cBhvr additive="base">
                                        <p:cTn id="32" dur="500" fill="hold"/>
                                        <p:tgtEl>
                                          <p:spTgt spid="32"/>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 calcmode="lin" valueType="num">
                                      <p:cBhvr additive="base">
                                        <p:cTn id="35" dur="500" fill="hold"/>
                                        <p:tgtEl>
                                          <p:spTgt spid="42"/>
                                        </p:tgtEl>
                                        <p:attrNameLst>
                                          <p:attrName>ppt_x</p:attrName>
                                        </p:attrNameLst>
                                      </p:cBhvr>
                                      <p:tavLst>
                                        <p:tav tm="0">
                                          <p:val>
                                            <p:strVal val="#ppt_x"/>
                                          </p:val>
                                        </p:tav>
                                        <p:tav tm="100000">
                                          <p:val>
                                            <p:strVal val="#ppt_x"/>
                                          </p:val>
                                        </p:tav>
                                      </p:tavLst>
                                    </p:anim>
                                    <p:anim calcmode="lin" valueType="num">
                                      <p:cBhvr additive="base">
                                        <p:cTn id="36" dur="500" fill="hold"/>
                                        <p:tgtEl>
                                          <p:spTgt spid="42"/>
                                        </p:tgtEl>
                                        <p:attrNameLst>
                                          <p:attrName>ppt_y</p:attrName>
                                        </p:attrNameLst>
                                      </p:cBhvr>
                                      <p:tavLst>
                                        <p:tav tm="0">
                                          <p:val>
                                            <p:strVal val="0-#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6" presetClass="entr" presetSubtype="32" fill="hold" grpId="0" nodeType="click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circle(out)">
                                      <p:cBhvr>
                                        <p:cTn id="41" dur="500"/>
                                        <p:tgtEl>
                                          <p:spTgt spid="27"/>
                                        </p:tgtEl>
                                      </p:cBhvr>
                                    </p:animEffect>
                                  </p:childTnLst>
                                </p:cTn>
                              </p:par>
                              <p:par>
                                <p:cTn id="42" presetID="31" presetClass="entr" presetSubtype="0" fill="hold" grpId="0" nodeType="withEffect">
                                  <p:stCondLst>
                                    <p:cond delay="0"/>
                                  </p:stCondLst>
                                  <p:childTnLst>
                                    <p:set>
                                      <p:cBhvr>
                                        <p:cTn id="43" dur="1" fill="hold">
                                          <p:stCondLst>
                                            <p:cond delay="0"/>
                                          </p:stCondLst>
                                        </p:cTn>
                                        <p:tgtEl>
                                          <p:spTgt spid="26"/>
                                        </p:tgtEl>
                                        <p:attrNameLst>
                                          <p:attrName>style.visibility</p:attrName>
                                        </p:attrNameLst>
                                      </p:cBhvr>
                                      <p:to>
                                        <p:strVal val="visible"/>
                                      </p:to>
                                    </p:set>
                                    <p:anim calcmode="lin" valueType="num">
                                      <p:cBhvr>
                                        <p:cTn id="44" dur="300" fill="hold"/>
                                        <p:tgtEl>
                                          <p:spTgt spid="26"/>
                                        </p:tgtEl>
                                        <p:attrNameLst>
                                          <p:attrName>ppt_w</p:attrName>
                                        </p:attrNameLst>
                                      </p:cBhvr>
                                      <p:tavLst>
                                        <p:tav tm="0">
                                          <p:val>
                                            <p:fltVal val="0"/>
                                          </p:val>
                                        </p:tav>
                                        <p:tav tm="100000">
                                          <p:val>
                                            <p:strVal val="#ppt_w"/>
                                          </p:val>
                                        </p:tav>
                                      </p:tavLst>
                                    </p:anim>
                                    <p:anim calcmode="lin" valueType="num">
                                      <p:cBhvr>
                                        <p:cTn id="45" dur="300" fill="hold"/>
                                        <p:tgtEl>
                                          <p:spTgt spid="26"/>
                                        </p:tgtEl>
                                        <p:attrNameLst>
                                          <p:attrName>ppt_h</p:attrName>
                                        </p:attrNameLst>
                                      </p:cBhvr>
                                      <p:tavLst>
                                        <p:tav tm="0">
                                          <p:val>
                                            <p:fltVal val="0"/>
                                          </p:val>
                                        </p:tav>
                                        <p:tav tm="100000">
                                          <p:val>
                                            <p:strVal val="#ppt_h"/>
                                          </p:val>
                                        </p:tav>
                                      </p:tavLst>
                                    </p:anim>
                                    <p:anim calcmode="lin" valueType="num">
                                      <p:cBhvr>
                                        <p:cTn id="46" dur="300" fill="hold"/>
                                        <p:tgtEl>
                                          <p:spTgt spid="26"/>
                                        </p:tgtEl>
                                        <p:attrNameLst>
                                          <p:attrName>style.rotation</p:attrName>
                                        </p:attrNameLst>
                                      </p:cBhvr>
                                      <p:tavLst>
                                        <p:tav tm="0">
                                          <p:val>
                                            <p:fltVal val="90"/>
                                          </p:val>
                                        </p:tav>
                                        <p:tav tm="100000">
                                          <p:val>
                                            <p:fltVal val="0"/>
                                          </p:val>
                                        </p:tav>
                                      </p:tavLst>
                                    </p:anim>
                                    <p:animEffect transition="in" filter="fade">
                                      <p:cBhvr>
                                        <p:cTn id="47" dur="3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ntr" presetSubtype="32" fill="hold" grpId="0" nodeType="click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circle(out)">
                                      <p:cBhvr>
                                        <p:cTn id="52" dur="500"/>
                                        <p:tgtEl>
                                          <p:spTgt spid="30"/>
                                        </p:tgtEl>
                                      </p:cBhvr>
                                    </p:animEffect>
                                  </p:childTnLst>
                                </p:cTn>
                              </p:par>
                              <p:par>
                                <p:cTn id="53" presetID="31" presetClass="exit" presetSubtype="0" fill="hold" grpId="1" nodeType="withEffect">
                                  <p:stCondLst>
                                    <p:cond delay="0"/>
                                  </p:stCondLst>
                                  <p:childTnLst>
                                    <p:anim calcmode="lin" valueType="num">
                                      <p:cBhvr>
                                        <p:cTn id="54" dur="300"/>
                                        <p:tgtEl>
                                          <p:spTgt spid="26"/>
                                        </p:tgtEl>
                                        <p:attrNameLst>
                                          <p:attrName>ppt_w</p:attrName>
                                        </p:attrNameLst>
                                      </p:cBhvr>
                                      <p:tavLst>
                                        <p:tav tm="0">
                                          <p:val>
                                            <p:strVal val="ppt_w"/>
                                          </p:val>
                                        </p:tav>
                                        <p:tav tm="100000">
                                          <p:val>
                                            <p:fltVal val="0"/>
                                          </p:val>
                                        </p:tav>
                                      </p:tavLst>
                                    </p:anim>
                                    <p:anim calcmode="lin" valueType="num">
                                      <p:cBhvr>
                                        <p:cTn id="55" dur="300"/>
                                        <p:tgtEl>
                                          <p:spTgt spid="26"/>
                                        </p:tgtEl>
                                        <p:attrNameLst>
                                          <p:attrName>ppt_h</p:attrName>
                                        </p:attrNameLst>
                                      </p:cBhvr>
                                      <p:tavLst>
                                        <p:tav tm="0">
                                          <p:val>
                                            <p:strVal val="ppt_h"/>
                                          </p:val>
                                        </p:tav>
                                        <p:tav tm="100000">
                                          <p:val>
                                            <p:fltVal val="0"/>
                                          </p:val>
                                        </p:tav>
                                      </p:tavLst>
                                    </p:anim>
                                    <p:anim calcmode="lin" valueType="num">
                                      <p:cBhvr>
                                        <p:cTn id="56" dur="300"/>
                                        <p:tgtEl>
                                          <p:spTgt spid="26"/>
                                        </p:tgtEl>
                                        <p:attrNameLst>
                                          <p:attrName>style.rotation</p:attrName>
                                        </p:attrNameLst>
                                      </p:cBhvr>
                                      <p:tavLst>
                                        <p:tav tm="0">
                                          <p:val>
                                            <p:fltVal val="0"/>
                                          </p:val>
                                        </p:tav>
                                        <p:tav tm="100000">
                                          <p:val>
                                            <p:fltVal val="90"/>
                                          </p:val>
                                        </p:tav>
                                      </p:tavLst>
                                    </p:anim>
                                    <p:animEffect transition="out" filter="fade">
                                      <p:cBhvr>
                                        <p:cTn id="57" dur="300"/>
                                        <p:tgtEl>
                                          <p:spTgt spid="26"/>
                                        </p:tgtEl>
                                      </p:cBhvr>
                                    </p:animEffect>
                                    <p:set>
                                      <p:cBhvr>
                                        <p:cTn id="58" dur="1" fill="hold">
                                          <p:stCondLst>
                                            <p:cond delay="299"/>
                                          </p:stCondLst>
                                        </p:cTn>
                                        <p:tgtEl>
                                          <p:spTgt spid="26"/>
                                        </p:tgtEl>
                                        <p:attrNameLst>
                                          <p:attrName>style.visibility</p:attrName>
                                        </p:attrNameLst>
                                      </p:cBhvr>
                                      <p:to>
                                        <p:strVal val="hidden"/>
                                      </p:to>
                                    </p:set>
                                  </p:childTnLst>
                                </p:cTn>
                              </p:par>
                              <p:par>
                                <p:cTn id="59" presetID="31" presetClass="entr" presetSubtype="0" fill="hold" grpId="0" nodeType="withEffect">
                                  <p:stCondLst>
                                    <p:cond delay="0"/>
                                  </p:stCondLst>
                                  <p:childTnLst>
                                    <p:set>
                                      <p:cBhvr>
                                        <p:cTn id="60" dur="1" fill="hold">
                                          <p:stCondLst>
                                            <p:cond delay="0"/>
                                          </p:stCondLst>
                                        </p:cTn>
                                        <p:tgtEl>
                                          <p:spTgt spid="33"/>
                                        </p:tgtEl>
                                        <p:attrNameLst>
                                          <p:attrName>style.visibility</p:attrName>
                                        </p:attrNameLst>
                                      </p:cBhvr>
                                      <p:to>
                                        <p:strVal val="visible"/>
                                      </p:to>
                                    </p:set>
                                    <p:anim calcmode="lin" valueType="num">
                                      <p:cBhvr>
                                        <p:cTn id="61" dur="300" fill="hold"/>
                                        <p:tgtEl>
                                          <p:spTgt spid="33"/>
                                        </p:tgtEl>
                                        <p:attrNameLst>
                                          <p:attrName>ppt_w</p:attrName>
                                        </p:attrNameLst>
                                      </p:cBhvr>
                                      <p:tavLst>
                                        <p:tav tm="0">
                                          <p:val>
                                            <p:fltVal val="0"/>
                                          </p:val>
                                        </p:tav>
                                        <p:tav tm="100000">
                                          <p:val>
                                            <p:strVal val="#ppt_w"/>
                                          </p:val>
                                        </p:tav>
                                      </p:tavLst>
                                    </p:anim>
                                    <p:anim calcmode="lin" valueType="num">
                                      <p:cBhvr>
                                        <p:cTn id="62" dur="300" fill="hold"/>
                                        <p:tgtEl>
                                          <p:spTgt spid="33"/>
                                        </p:tgtEl>
                                        <p:attrNameLst>
                                          <p:attrName>ppt_h</p:attrName>
                                        </p:attrNameLst>
                                      </p:cBhvr>
                                      <p:tavLst>
                                        <p:tav tm="0">
                                          <p:val>
                                            <p:fltVal val="0"/>
                                          </p:val>
                                        </p:tav>
                                        <p:tav tm="100000">
                                          <p:val>
                                            <p:strVal val="#ppt_h"/>
                                          </p:val>
                                        </p:tav>
                                      </p:tavLst>
                                    </p:anim>
                                    <p:anim calcmode="lin" valueType="num">
                                      <p:cBhvr>
                                        <p:cTn id="63" dur="300" fill="hold"/>
                                        <p:tgtEl>
                                          <p:spTgt spid="33"/>
                                        </p:tgtEl>
                                        <p:attrNameLst>
                                          <p:attrName>style.rotation</p:attrName>
                                        </p:attrNameLst>
                                      </p:cBhvr>
                                      <p:tavLst>
                                        <p:tav tm="0">
                                          <p:val>
                                            <p:fltVal val="90"/>
                                          </p:val>
                                        </p:tav>
                                        <p:tav tm="100000">
                                          <p:val>
                                            <p:fltVal val="0"/>
                                          </p:val>
                                        </p:tav>
                                      </p:tavLst>
                                    </p:anim>
                                    <p:animEffect transition="in" filter="fade">
                                      <p:cBhvr>
                                        <p:cTn id="64" dur="300"/>
                                        <p:tgtEl>
                                          <p:spTgt spid="33"/>
                                        </p:tgtEl>
                                      </p:cBhvr>
                                    </p:animEffect>
                                  </p:childTnLst>
                                </p:cTn>
                              </p:par>
                            </p:childTnLst>
                          </p:cTn>
                        </p:par>
                      </p:childTnLst>
                    </p:cTn>
                  </p:par>
                  <p:par>
                    <p:cTn id="65" fill="hold">
                      <p:stCondLst>
                        <p:cond delay="indefinite"/>
                      </p:stCondLst>
                      <p:childTnLst>
                        <p:par>
                          <p:cTn id="66" fill="hold">
                            <p:stCondLst>
                              <p:cond delay="0"/>
                            </p:stCondLst>
                            <p:childTnLst>
                              <p:par>
                                <p:cTn id="67" presetID="6" presetClass="entr" presetSubtype="32" fill="hold" grpId="0" nodeType="clickEffect">
                                  <p:stCondLst>
                                    <p:cond delay="0"/>
                                  </p:stCondLst>
                                  <p:childTnLst>
                                    <p:set>
                                      <p:cBhvr>
                                        <p:cTn id="68" dur="1" fill="hold">
                                          <p:stCondLst>
                                            <p:cond delay="0"/>
                                          </p:stCondLst>
                                        </p:cTn>
                                        <p:tgtEl>
                                          <p:spTgt spid="41"/>
                                        </p:tgtEl>
                                        <p:attrNameLst>
                                          <p:attrName>style.visibility</p:attrName>
                                        </p:attrNameLst>
                                      </p:cBhvr>
                                      <p:to>
                                        <p:strVal val="visible"/>
                                      </p:to>
                                    </p:set>
                                    <p:animEffect transition="in" filter="circle(out)">
                                      <p:cBhvr>
                                        <p:cTn id="69" dur="500"/>
                                        <p:tgtEl>
                                          <p:spTgt spid="41"/>
                                        </p:tgtEl>
                                      </p:cBhvr>
                                    </p:animEffect>
                                  </p:childTnLst>
                                </p:cTn>
                              </p:par>
                              <p:par>
                                <p:cTn id="70" presetID="31" presetClass="exit" presetSubtype="0" fill="hold" grpId="1" nodeType="withEffect">
                                  <p:stCondLst>
                                    <p:cond delay="0"/>
                                  </p:stCondLst>
                                  <p:childTnLst>
                                    <p:anim calcmode="lin" valueType="num">
                                      <p:cBhvr>
                                        <p:cTn id="71" dur="300"/>
                                        <p:tgtEl>
                                          <p:spTgt spid="33"/>
                                        </p:tgtEl>
                                        <p:attrNameLst>
                                          <p:attrName>ppt_w</p:attrName>
                                        </p:attrNameLst>
                                      </p:cBhvr>
                                      <p:tavLst>
                                        <p:tav tm="0">
                                          <p:val>
                                            <p:strVal val="ppt_w"/>
                                          </p:val>
                                        </p:tav>
                                        <p:tav tm="100000">
                                          <p:val>
                                            <p:fltVal val="0"/>
                                          </p:val>
                                        </p:tav>
                                      </p:tavLst>
                                    </p:anim>
                                    <p:anim calcmode="lin" valueType="num">
                                      <p:cBhvr>
                                        <p:cTn id="72" dur="300"/>
                                        <p:tgtEl>
                                          <p:spTgt spid="33"/>
                                        </p:tgtEl>
                                        <p:attrNameLst>
                                          <p:attrName>ppt_h</p:attrName>
                                        </p:attrNameLst>
                                      </p:cBhvr>
                                      <p:tavLst>
                                        <p:tav tm="0">
                                          <p:val>
                                            <p:strVal val="ppt_h"/>
                                          </p:val>
                                        </p:tav>
                                        <p:tav tm="100000">
                                          <p:val>
                                            <p:fltVal val="0"/>
                                          </p:val>
                                        </p:tav>
                                      </p:tavLst>
                                    </p:anim>
                                    <p:anim calcmode="lin" valueType="num">
                                      <p:cBhvr>
                                        <p:cTn id="73" dur="300"/>
                                        <p:tgtEl>
                                          <p:spTgt spid="33"/>
                                        </p:tgtEl>
                                        <p:attrNameLst>
                                          <p:attrName>style.rotation</p:attrName>
                                        </p:attrNameLst>
                                      </p:cBhvr>
                                      <p:tavLst>
                                        <p:tav tm="0">
                                          <p:val>
                                            <p:fltVal val="0"/>
                                          </p:val>
                                        </p:tav>
                                        <p:tav tm="100000">
                                          <p:val>
                                            <p:fltVal val="90"/>
                                          </p:val>
                                        </p:tav>
                                      </p:tavLst>
                                    </p:anim>
                                    <p:animEffect transition="out" filter="fade">
                                      <p:cBhvr>
                                        <p:cTn id="74" dur="300"/>
                                        <p:tgtEl>
                                          <p:spTgt spid="33"/>
                                        </p:tgtEl>
                                      </p:cBhvr>
                                    </p:animEffect>
                                    <p:set>
                                      <p:cBhvr>
                                        <p:cTn id="75" dur="1" fill="hold">
                                          <p:stCondLst>
                                            <p:cond delay="299"/>
                                          </p:stCondLst>
                                        </p:cTn>
                                        <p:tgtEl>
                                          <p:spTgt spid="33"/>
                                        </p:tgtEl>
                                        <p:attrNameLst>
                                          <p:attrName>style.visibility</p:attrName>
                                        </p:attrNameLst>
                                      </p:cBhvr>
                                      <p:to>
                                        <p:strVal val="hidden"/>
                                      </p:to>
                                    </p:set>
                                  </p:childTnLst>
                                </p:cTn>
                              </p:par>
                              <p:par>
                                <p:cTn id="76" presetID="31" presetClass="entr" presetSubtype="0" fill="hold" grpId="0" nodeType="withEffect">
                                  <p:stCondLst>
                                    <p:cond delay="0"/>
                                  </p:stCondLst>
                                  <p:childTnLst>
                                    <p:set>
                                      <p:cBhvr>
                                        <p:cTn id="77" dur="1" fill="hold">
                                          <p:stCondLst>
                                            <p:cond delay="0"/>
                                          </p:stCondLst>
                                        </p:cTn>
                                        <p:tgtEl>
                                          <p:spTgt spid="40"/>
                                        </p:tgtEl>
                                        <p:attrNameLst>
                                          <p:attrName>style.visibility</p:attrName>
                                        </p:attrNameLst>
                                      </p:cBhvr>
                                      <p:to>
                                        <p:strVal val="visible"/>
                                      </p:to>
                                    </p:set>
                                    <p:anim calcmode="lin" valueType="num">
                                      <p:cBhvr>
                                        <p:cTn id="78" dur="300" fill="hold"/>
                                        <p:tgtEl>
                                          <p:spTgt spid="40"/>
                                        </p:tgtEl>
                                        <p:attrNameLst>
                                          <p:attrName>ppt_w</p:attrName>
                                        </p:attrNameLst>
                                      </p:cBhvr>
                                      <p:tavLst>
                                        <p:tav tm="0">
                                          <p:val>
                                            <p:fltVal val="0"/>
                                          </p:val>
                                        </p:tav>
                                        <p:tav tm="100000">
                                          <p:val>
                                            <p:strVal val="#ppt_w"/>
                                          </p:val>
                                        </p:tav>
                                      </p:tavLst>
                                    </p:anim>
                                    <p:anim calcmode="lin" valueType="num">
                                      <p:cBhvr>
                                        <p:cTn id="79" dur="300" fill="hold"/>
                                        <p:tgtEl>
                                          <p:spTgt spid="40"/>
                                        </p:tgtEl>
                                        <p:attrNameLst>
                                          <p:attrName>ppt_h</p:attrName>
                                        </p:attrNameLst>
                                      </p:cBhvr>
                                      <p:tavLst>
                                        <p:tav tm="0">
                                          <p:val>
                                            <p:fltVal val="0"/>
                                          </p:val>
                                        </p:tav>
                                        <p:tav tm="100000">
                                          <p:val>
                                            <p:strVal val="#ppt_h"/>
                                          </p:val>
                                        </p:tav>
                                      </p:tavLst>
                                    </p:anim>
                                    <p:anim calcmode="lin" valueType="num">
                                      <p:cBhvr>
                                        <p:cTn id="80" dur="300" fill="hold"/>
                                        <p:tgtEl>
                                          <p:spTgt spid="40"/>
                                        </p:tgtEl>
                                        <p:attrNameLst>
                                          <p:attrName>style.rotation</p:attrName>
                                        </p:attrNameLst>
                                      </p:cBhvr>
                                      <p:tavLst>
                                        <p:tav tm="0">
                                          <p:val>
                                            <p:fltVal val="90"/>
                                          </p:val>
                                        </p:tav>
                                        <p:tav tm="100000">
                                          <p:val>
                                            <p:fltVal val="0"/>
                                          </p:val>
                                        </p:tav>
                                      </p:tavLst>
                                    </p:anim>
                                    <p:animEffect transition="in" filter="fade">
                                      <p:cBhvr>
                                        <p:cTn id="81" dur="3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6" grpId="0" animBg="1"/>
      <p:bldP spid="26" grpId="1" animBg="1"/>
      <p:bldP spid="27" grpId="0" animBg="1"/>
      <p:bldP spid="28" grpId="0"/>
      <p:bldP spid="29" grpId="0" animBg="1"/>
      <p:bldP spid="30" grpId="0" animBg="1"/>
      <p:bldP spid="31" grpId="0" animBg="1"/>
      <p:bldP spid="32" grpId="0"/>
      <p:bldP spid="33" grpId="0" animBg="1"/>
      <p:bldP spid="33" grpId="1" animBg="1"/>
      <p:bldP spid="40" grpId="0" animBg="1"/>
      <p:bldP spid="41" grpId="0" animBg="1"/>
      <p:bldP spid="42" grpId="0"/>
      <p:bldP spid="4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itle 1"/>
          <p:cNvSpPr txBox="1">
            <a:spLocks/>
          </p:cNvSpPr>
          <p:nvPr/>
        </p:nvSpPr>
        <p:spPr>
          <a:xfrm>
            <a:off x="831851" y="1709741"/>
            <a:ext cx="10515600" cy="2852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err="1">
                <a:solidFill>
                  <a:schemeClr val="bg1"/>
                </a:solidFill>
                <a:latin typeface="Roboto" panose="02000000000000000000" pitchFamily="2" charset="0"/>
                <a:ea typeface="Roboto" panose="02000000000000000000" pitchFamily="2" charset="0"/>
              </a:rPr>
              <a:t>Nội</a:t>
            </a:r>
            <a:r>
              <a:rPr lang="en-GB" dirty="0">
                <a:solidFill>
                  <a:schemeClr val="bg1"/>
                </a:solidFill>
                <a:latin typeface="Roboto" panose="02000000000000000000" pitchFamily="2" charset="0"/>
                <a:ea typeface="Roboto" panose="02000000000000000000" pitchFamily="2" charset="0"/>
              </a:rPr>
              <a:t> dung</a:t>
            </a:r>
            <a:endParaRPr lang="en-GB" dirty="0">
              <a:solidFill>
                <a:schemeClr val="tx1">
                  <a:lumMod val="85000"/>
                  <a:lumOff val="15000"/>
                </a:schemeClr>
              </a:solidFill>
              <a:latin typeface="Roboto" panose="02000000000000000000" pitchFamily="2" charset="0"/>
              <a:ea typeface="Roboto" panose="02000000000000000000" pitchFamily="2" charset="0"/>
            </a:endParaRPr>
          </a:p>
        </p:txBody>
      </p:sp>
      <p:sp>
        <p:nvSpPr>
          <p:cNvPr id="6" name="Text Placeholder 2"/>
          <p:cNvSpPr txBox="1">
            <a:spLocks/>
          </p:cNvSpPr>
          <p:nvPr/>
        </p:nvSpPr>
        <p:spPr>
          <a:xfrm>
            <a:off x="933451" y="4589467"/>
            <a:ext cx="10515600" cy="15001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dirty="0">
              <a:solidFill>
                <a:schemeClr val="tx1">
                  <a:lumMod val="85000"/>
                  <a:lumOff val="15000"/>
                </a:schemeClr>
              </a:solidFill>
            </a:endParaRPr>
          </a:p>
        </p:txBody>
      </p:sp>
    </p:spTree>
    <p:extLst>
      <p:ext uri="{BB962C8B-B14F-4D97-AF65-F5344CB8AC3E}">
        <p14:creationId xmlns:p14="http://schemas.microsoft.com/office/powerpoint/2010/main" val="3561603371"/>
      </p:ext>
    </p:extLst>
  </p:cSld>
  <p:clrMapOvr>
    <a:masterClrMapping/>
  </p:clrMapOvr>
  <p:transition spd="med">
    <p:pull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3"/>
            <a:ext cx="12192000" cy="883403"/>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itle 1"/>
          <p:cNvSpPr txBox="1">
            <a:spLocks/>
          </p:cNvSpPr>
          <p:nvPr/>
        </p:nvSpPr>
        <p:spPr>
          <a:xfrm>
            <a:off x="838200" y="3"/>
            <a:ext cx="10515600" cy="883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err="1">
                <a:solidFill>
                  <a:schemeClr val="bg1"/>
                </a:solidFill>
                <a:latin typeface="Roboto" panose="02000000000000000000" pitchFamily="2" charset="0"/>
                <a:ea typeface="Roboto" panose="02000000000000000000" pitchFamily="2" charset="0"/>
              </a:rPr>
              <a:t>Tổng</a:t>
            </a:r>
            <a:r>
              <a:rPr lang="en-US" sz="3600" dirty="0">
                <a:solidFill>
                  <a:schemeClr val="bg1"/>
                </a:solidFill>
                <a:latin typeface="Roboto" panose="02000000000000000000" pitchFamily="2" charset="0"/>
                <a:ea typeface="Roboto" panose="02000000000000000000" pitchFamily="2" charset="0"/>
              </a:rPr>
              <a:t> </a:t>
            </a:r>
            <a:r>
              <a:rPr lang="en-US" sz="3600" dirty="0" err="1">
                <a:solidFill>
                  <a:schemeClr val="bg1"/>
                </a:solidFill>
                <a:latin typeface="Roboto" panose="02000000000000000000" pitchFamily="2" charset="0"/>
                <a:ea typeface="Roboto" panose="02000000000000000000" pitchFamily="2" charset="0"/>
              </a:rPr>
              <a:t>kết</a:t>
            </a:r>
            <a:endParaRPr lang="en-GB" sz="3600" dirty="0">
              <a:solidFill>
                <a:schemeClr val="bg1"/>
              </a:solidFill>
              <a:latin typeface="Roboto" panose="02000000000000000000" pitchFamily="2" charset="0"/>
              <a:ea typeface="Roboto" panose="02000000000000000000" pitchFamily="2" charset="0"/>
            </a:endParaRPr>
          </a:p>
        </p:txBody>
      </p:sp>
      <p:sp>
        <p:nvSpPr>
          <p:cNvPr id="26" name="Oval 25"/>
          <p:cNvSpPr/>
          <p:nvPr/>
        </p:nvSpPr>
        <p:spPr>
          <a:xfrm>
            <a:off x="838201" y="2061199"/>
            <a:ext cx="727144" cy="727144"/>
          </a:xfrm>
          <a:prstGeom prst="ellipse">
            <a:avLst/>
          </a:prstGeom>
          <a:solidFill>
            <a:srgbClr val="009688">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p:cNvSpPr/>
          <p:nvPr/>
        </p:nvSpPr>
        <p:spPr>
          <a:xfrm>
            <a:off x="1074773" y="2279958"/>
            <a:ext cx="254000" cy="254000"/>
          </a:xfrm>
          <a:prstGeom prst="rect">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ym typeface="Wingdings" panose="05000000000000000000" pitchFamily="2" charset="2"/>
              </a:rPr>
              <a:t></a:t>
            </a:r>
            <a:endParaRPr lang="en-GB" dirty="0"/>
          </a:p>
        </p:txBody>
      </p:sp>
      <p:sp>
        <p:nvSpPr>
          <p:cNvPr id="28" name="TextBox 27"/>
          <p:cNvSpPr txBox="1"/>
          <p:nvPr/>
        </p:nvSpPr>
        <p:spPr>
          <a:xfrm>
            <a:off x="1328773" y="2176130"/>
            <a:ext cx="10253627" cy="830997"/>
          </a:xfrm>
          <a:prstGeom prst="rect">
            <a:avLst/>
          </a:prstGeom>
          <a:noFill/>
        </p:spPr>
        <p:txBody>
          <a:bodyPr wrap="square" rtlCol="0">
            <a:spAutoFit/>
          </a:bodyPr>
          <a:lstStyle/>
          <a:p>
            <a:r>
              <a:rPr lang="vi-VN" sz="2400" dirty="0"/>
              <a:t>Thành phần tương tác nằm chung với các thành phần Chart, Map nên việc</a:t>
            </a:r>
            <a:r>
              <a:rPr lang="en-US" sz="2400" dirty="0"/>
              <a:t> </a:t>
            </a:r>
            <a:r>
              <a:rPr lang="vi-VN" sz="2400" dirty="0"/>
              <a:t>quản lý tương tác giữa các thành phần khó khăn.</a:t>
            </a:r>
            <a:endParaRPr lang="en-US" sz="2400" dirty="0">
              <a:latin typeface="Roboto" panose="02000000000000000000"/>
            </a:endParaRPr>
          </a:p>
        </p:txBody>
      </p:sp>
      <p:sp>
        <p:nvSpPr>
          <p:cNvPr id="29" name="Rounded Rectangle 5"/>
          <p:cNvSpPr/>
          <p:nvPr/>
        </p:nvSpPr>
        <p:spPr>
          <a:xfrm>
            <a:off x="1074773" y="2279958"/>
            <a:ext cx="254000" cy="254000"/>
          </a:xfrm>
          <a:prstGeom prst="roundRect">
            <a:avLst/>
          </a:prstGeom>
          <a:noFill/>
          <a:ln w="38100">
            <a:solidFill>
              <a:srgbClr val="009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p:cNvSpPr/>
          <p:nvPr/>
        </p:nvSpPr>
        <p:spPr>
          <a:xfrm>
            <a:off x="1074772" y="3578434"/>
            <a:ext cx="254000" cy="254000"/>
          </a:xfrm>
          <a:prstGeom prst="rect">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ym typeface="Wingdings" panose="05000000000000000000" pitchFamily="2" charset="2"/>
              </a:rPr>
              <a:t></a:t>
            </a:r>
            <a:endParaRPr lang="en-GB" dirty="0"/>
          </a:p>
        </p:txBody>
      </p:sp>
      <p:sp>
        <p:nvSpPr>
          <p:cNvPr id="31" name="Rounded Rectangle 52"/>
          <p:cNvSpPr/>
          <p:nvPr/>
        </p:nvSpPr>
        <p:spPr>
          <a:xfrm>
            <a:off x="1074772" y="3578434"/>
            <a:ext cx="254000" cy="254000"/>
          </a:xfrm>
          <a:prstGeom prst="roundRect">
            <a:avLst/>
          </a:prstGeom>
          <a:noFill/>
          <a:ln w="38100">
            <a:solidFill>
              <a:srgbClr val="009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TextBox 31"/>
          <p:cNvSpPr txBox="1"/>
          <p:nvPr/>
        </p:nvSpPr>
        <p:spPr>
          <a:xfrm>
            <a:off x="1328774" y="3474606"/>
            <a:ext cx="10253626" cy="830997"/>
          </a:xfrm>
          <a:prstGeom prst="rect">
            <a:avLst/>
          </a:prstGeom>
          <a:noFill/>
        </p:spPr>
        <p:txBody>
          <a:bodyPr wrap="square" rtlCol="0">
            <a:spAutoFit/>
          </a:bodyPr>
          <a:lstStyle/>
          <a:p>
            <a:r>
              <a:rPr lang="vi-VN" sz="2400" dirty="0"/>
              <a:t>Unit Testing hiện chỉ đạt khoảng 52%, chưa tạo được sự tin cậy đúng mức cho</a:t>
            </a:r>
            <a:r>
              <a:rPr lang="en-US" sz="2400" dirty="0"/>
              <a:t> </a:t>
            </a:r>
            <a:r>
              <a:rPr lang="vi-VN" sz="2400" dirty="0"/>
              <a:t>người dùng</a:t>
            </a:r>
            <a:r>
              <a:rPr lang="en-US" sz="2400" dirty="0">
                <a:latin typeface="Roboto" panose="02000000000000000000"/>
              </a:rPr>
              <a:t>.</a:t>
            </a:r>
          </a:p>
        </p:txBody>
      </p:sp>
      <p:sp>
        <p:nvSpPr>
          <p:cNvPr id="33" name="Oval 32"/>
          <p:cNvSpPr/>
          <p:nvPr/>
        </p:nvSpPr>
        <p:spPr>
          <a:xfrm>
            <a:off x="838200" y="3334376"/>
            <a:ext cx="727144" cy="727144"/>
          </a:xfrm>
          <a:prstGeom prst="ellipse">
            <a:avLst/>
          </a:prstGeom>
          <a:solidFill>
            <a:srgbClr val="009688">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p:cNvSpPr/>
          <p:nvPr/>
        </p:nvSpPr>
        <p:spPr>
          <a:xfrm>
            <a:off x="838201" y="4607735"/>
            <a:ext cx="727144" cy="727144"/>
          </a:xfrm>
          <a:prstGeom prst="ellipse">
            <a:avLst/>
          </a:prstGeom>
          <a:solidFill>
            <a:srgbClr val="009688">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a:off x="1074773" y="4826494"/>
            <a:ext cx="254000" cy="254000"/>
          </a:xfrm>
          <a:prstGeom prst="rect">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ym typeface="Wingdings" panose="05000000000000000000" pitchFamily="2" charset="2"/>
              </a:rPr>
              <a:t></a:t>
            </a:r>
            <a:endParaRPr lang="en-GB" dirty="0"/>
          </a:p>
        </p:txBody>
      </p:sp>
      <p:sp>
        <p:nvSpPr>
          <p:cNvPr id="42" name="TextBox 41"/>
          <p:cNvSpPr txBox="1"/>
          <p:nvPr/>
        </p:nvSpPr>
        <p:spPr>
          <a:xfrm>
            <a:off x="1328773" y="4722666"/>
            <a:ext cx="10253627" cy="830997"/>
          </a:xfrm>
          <a:prstGeom prst="rect">
            <a:avLst/>
          </a:prstGeom>
          <a:noFill/>
        </p:spPr>
        <p:txBody>
          <a:bodyPr wrap="square" rtlCol="0">
            <a:spAutoFit/>
          </a:bodyPr>
          <a:lstStyle/>
          <a:p>
            <a:r>
              <a:rPr lang="vi-VN" sz="2400" dirty="0"/>
              <a:t>Hiện tại đối thành phần Chart chỉ hỗ trợ 5 loại chính, chưa đáp ứng được đủ</a:t>
            </a:r>
            <a:r>
              <a:rPr lang="en-US" sz="2400" dirty="0">
                <a:latin typeface="Roboto" panose="02000000000000000000"/>
              </a:rPr>
              <a:t> </a:t>
            </a:r>
            <a:r>
              <a:rPr lang="vi-VN" sz="2400" dirty="0"/>
              <a:t>nhu cầu người dùng.</a:t>
            </a:r>
            <a:endParaRPr lang="en-US" sz="2400" dirty="0">
              <a:latin typeface="Roboto" panose="02000000000000000000"/>
            </a:endParaRPr>
          </a:p>
        </p:txBody>
      </p:sp>
      <p:sp>
        <p:nvSpPr>
          <p:cNvPr id="43" name="Rounded Rectangle 5"/>
          <p:cNvSpPr/>
          <p:nvPr/>
        </p:nvSpPr>
        <p:spPr>
          <a:xfrm>
            <a:off x="1074773" y="4826494"/>
            <a:ext cx="254000" cy="254000"/>
          </a:xfrm>
          <a:prstGeom prst="roundRect">
            <a:avLst/>
          </a:prstGeom>
          <a:noFill/>
          <a:ln w="38100">
            <a:solidFill>
              <a:srgbClr val="009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p:cNvSpPr/>
          <p:nvPr/>
        </p:nvSpPr>
        <p:spPr>
          <a:xfrm>
            <a:off x="838201" y="5886139"/>
            <a:ext cx="727144" cy="727144"/>
          </a:xfrm>
          <a:prstGeom prst="ellipse">
            <a:avLst/>
          </a:prstGeom>
          <a:solidFill>
            <a:srgbClr val="009688">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34"/>
          <p:cNvSpPr/>
          <p:nvPr/>
        </p:nvSpPr>
        <p:spPr>
          <a:xfrm>
            <a:off x="1074773" y="6104898"/>
            <a:ext cx="254000" cy="254000"/>
          </a:xfrm>
          <a:prstGeom prst="rect">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ym typeface="Wingdings" panose="05000000000000000000" pitchFamily="2" charset="2"/>
              </a:rPr>
              <a:t></a:t>
            </a:r>
            <a:endParaRPr lang="en-GB" dirty="0"/>
          </a:p>
        </p:txBody>
      </p:sp>
      <p:sp>
        <p:nvSpPr>
          <p:cNvPr id="36" name="TextBox 35"/>
          <p:cNvSpPr txBox="1"/>
          <p:nvPr/>
        </p:nvSpPr>
        <p:spPr>
          <a:xfrm>
            <a:off x="1328773" y="6001068"/>
            <a:ext cx="10253627" cy="461665"/>
          </a:xfrm>
          <a:prstGeom prst="rect">
            <a:avLst/>
          </a:prstGeom>
          <a:noFill/>
        </p:spPr>
        <p:txBody>
          <a:bodyPr wrap="square" rtlCol="0">
            <a:spAutoFit/>
          </a:bodyPr>
          <a:lstStyle/>
          <a:p>
            <a:r>
              <a:rPr lang="vi-VN" sz="2400" dirty="0"/>
              <a:t>Chưa cập nhật đủ tài liệu hướng dẫn về thư viện trên trang chủ C9js.</a:t>
            </a:r>
            <a:endParaRPr lang="en-US" dirty="0">
              <a:latin typeface="Roboto" panose="02000000000000000000"/>
            </a:endParaRPr>
          </a:p>
        </p:txBody>
      </p:sp>
      <p:sp>
        <p:nvSpPr>
          <p:cNvPr id="37" name="Rounded Rectangle 5"/>
          <p:cNvSpPr/>
          <p:nvPr/>
        </p:nvSpPr>
        <p:spPr>
          <a:xfrm>
            <a:off x="1074773" y="6104898"/>
            <a:ext cx="254000" cy="254000"/>
          </a:xfrm>
          <a:prstGeom prst="roundRect">
            <a:avLst/>
          </a:prstGeom>
          <a:noFill/>
          <a:ln w="38100">
            <a:solidFill>
              <a:srgbClr val="009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TextBox 37"/>
          <p:cNvSpPr txBox="1"/>
          <p:nvPr/>
        </p:nvSpPr>
        <p:spPr>
          <a:xfrm>
            <a:off x="591456" y="1268158"/>
            <a:ext cx="2862944" cy="523220"/>
          </a:xfrm>
          <a:prstGeom prst="rect">
            <a:avLst/>
          </a:prstGeom>
          <a:solidFill>
            <a:schemeClr val="accent1">
              <a:lumMod val="20000"/>
              <a:lumOff val="80000"/>
            </a:schemeClr>
          </a:solidFill>
        </p:spPr>
        <p:txBody>
          <a:bodyPr wrap="square" rtlCol="0">
            <a:spAutoFit/>
          </a:bodyPr>
          <a:lstStyle/>
          <a:p>
            <a:r>
              <a:rPr lang="en-US" sz="2800" b="1" dirty="0" err="1">
                <a:latin typeface="Roboto" panose="02000000000000000000"/>
              </a:rPr>
              <a:t>Nh</a:t>
            </a:r>
            <a:r>
              <a:rPr lang="vi-VN" sz="2800" b="1" dirty="0">
                <a:latin typeface="Roboto" panose="02000000000000000000"/>
              </a:rPr>
              <a:t>ư</a:t>
            </a:r>
            <a:r>
              <a:rPr lang="en-US" sz="2800" b="1" dirty="0" err="1">
                <a:latin typeface="Roboto" panose="02000000000000000000"/>
              </a:rPr>
              <a:t>ợc</a:t>
            </a:r>
            <a:r>
              <a:rPr lang="en-US" sz="2800" b="1" dirty="0">
                <a:latin typeface="Roboto" panose="02000000000000000000"/>
              </a:rPr>
              <a:t> </a:t>
            </a:r>
            <a:r>
              <a:rPr lang="en-US" sz="2800" b="1" dirty="0" err="1">
                <a:latin typeface="Roboto" panose="02000000000000000000"/>
              </a:rPr>
              <a:t>điểm</a:t>
            </a:r>
            <a:endParaRPr lang="en-US" b="1" dirty="0">
              <a:latin typeface="Roboto" panose="02000000000000000000"/>
            </a:endParaRPr>
          </a:p>
        </p:txBody>
      </p:sp>
      <p:cxnSp>
        <p:nvCxnSpPr>
          <p:cNvPr id="39" name="Straight Connector 38"/>
          <p:cNvCxnSpPr>
            <a:cxnSpLocks/>
          </p:cNvCxnSpPr>
          <p:nvPr/>
        </p:nvCxnSpPr>
        <p:spPr>
          <a:xfrm>
            <a:off x="585287" y="1268160"/>
            <a:ext cx="0" cy="523220"/>
          </a:xfrm>
          <a:prstGeom prst="line">
            <a:avLst/>
          </a:prstGeom>
          <a:ln w="38100">
            <a:solidFill>
              <a:srgbClr val="3F51B5"/>
            </a:solidFill>
          </a:ln>
        </p:spPr>
        <p:style>
          <a:lnRef idx="3">
            <a:schemeClr val="accent2"/>
          </a:lnRef>
          <a:fillRef idx="0">
            <a:schemeClr val="accent2"/>
          </a:fillRef>
          <a:effectRef idx="2">
            <a:schemeClr val="accent2"/>
          </a:effectRef>
          <a:fontRef idx="minor">
            <a:schemeClr val="tx1"/>
          </a:fontRef>
        </p:style>
      </p:cxnSp>
      <p:sp>
        <p:nvSpPr>
          <p:cNvPr id="44" name="Slide Number Placeholder 2"/>
          <p:cNvSpPr>
            <a:spLocks noGrp="1"/>
          </p:cNvSpPr>
          <p:nvPr>
            <p:ph type="sldNum" sz="quarter" idx="12"/>
          </p:nvPr>
        </p:nvSpPr>
        <p:spPr>
          <a:xfrm>
            <a:off x="8610600" y="6356356"/>
            <a:ext cx="2743200" cy="365125"/>
          </a:xfrm>
        </p:spPr>
        <p:txBody>
          <a:bodyPr/>
          <a:lstStyle/>
          <a:p>
            <a:fld id="{11ADFAE3-F0D9-439E-8967-594B4CDF255A}" type="slidenum">
              <a:rPr lang="en-US" smtClean="0"/>
              <a:t>20</a:t>
            </a:fld>
            <a:endParaRPr lang="en-US"/>
          </a:p>
        </p:txBody>
      </p:sp>
    </p:spTree>
    <p:extLst>
      <p:ext uri="{BB962C8B-B14F-4D97-AF65-F5344CB8AC3E}">
        <p14:creationId xmlns:p14="http://schemas.microsoft.com/office/powerpoint/2010/main" val="1482725578"/>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0-#ppt_w/2"/>
                                          </p:val>
                                        </p:tav>
                                        <p:tav tm="100000">
                                          <p:val>
                                            <p:strVal val="#ppt_x"/>
                                          </p:val>
                                        </p:tav>
                                      </p:tavLst>
                                    </p:anim>
                                    <p:anim calcmode="lin" valueType="num">
                                      <p:cBhvr additive="base">
                                        <p:cTn id="8" dur="500" fill="hold"/>
                                        <p:tgtEl>
                                          <p:spTgt spid="3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500" fill="hold"/>
                                        <p:tgtEl>
                                          <p:spTgt spid="39"/>
                                        </p:tgtEl>
                                        <p:attrNameLst>
                                          <p:attrName>ppt_x</p:attrName>
                                        </p:attrNameLst>
                                      </p:cBhvr>
                                      <p:tavLst>
                                        <p:tav tm="0">
                                          <p:val>
                                            <p:strVal val="0-#ppt_w/2"/>
                                          </p:val>
                                        </p:tav>
                                        <p:tav tm="100000">
                                          <p:val>
                                            <p:strVal val="#ppt_x"/>
                                          </p:val>
                                        </p:tav>
                                      </p:tavLst>
                                    </p:anim>
                                    <p:anim calcmode="lin" valueType="num">
                                      <p:cBhvr additive="base">
                                        <p:cTn id="12" dur="500" fill="hold"/>
                                        <p:tgtEl>
                                          <p:spTgt spid="39"/>
                                        </p:tgtEl>
                                        <p:attrNameLst>
                                          <p:attrName>ppt_y</p:attrName>
                                        </p:attrNameLst>
                                      </p:cBhvr>
                                      <p:tavLst>
                                        <p:tav tm="0">
                                          <p:val>
                                            <p:strVal val="#ppt_y"/>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ppt_x"/>
                                          </p:val>
                                        </p:tav>
                                        <p:tav tm="100000">
                                          <p:val>
                                            <p:strVal val="#ppt_x"/>
                                          </p:val>
                                        </p:tav>
                                      </p:tavLst>
                                    </p:anim>
                                    <p:anim calcmode="lin" valueType="num">
                                      <p:cBhvr additive="base">
                                        <p:cTn id="16" dur="500" fill="hold"/>
                                        <p:tgtEl>
                                          <p:spTgt spid="28"/>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ppt_x"/>
                                          </p:val>
                                        </p:tav>
                                        <p:tav tm="100000">
                                          <p:val>
                                            <p:strVal val="#ppt_x"/>
                                          </p:val>
                                        </p:tav>
                                      </p:tavLst>
                                    </p:anim>
                                    <p:anim calcmode="lin" valueType="num">
                                      <p:cBhvr additive="base">
                                        <p:cTn id="20" dur="500" fill="hold"/>
                                        <p:tgtEl>
                                          <p:spTgt spid="29"/>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anim calcmode="lin" valueType="num">
                                      <p:cBhvr additive="base">
                                        <p:cTn id="23" dur="500" fill="hold"/>
                                        <p:tgtEl>
                                          <p:spTgt spid="31"/>
                                        </p:tgtEl>
                                        <p:attrNameLst>
                                          <p:attrName>ppt_x</p:attrName>
                                        </p:attrNameLst>
                                      </p:cBhvr>
                                      <p:tavLst>
                                        <p:tav tm="0">
                                          <p:val>
                                            <p:strVal val="#ppt_x"/>
                                          </p:val>
                                        </p:tav>
                                        <p:tav tm="100000">
                                          <p:val>
                                            <p:strVal val="#ppt_x"/>
                                          </p:val>
                                        </p:tav>
                                      </p:tavLst>
                                    </p:anim>
                                    <p:anim calcmode="lin" valueType="num">
                                      <p:cBhvr additive="base">
                                        <p:cTn id="24" dur="500" fill="hold"/>
                                        <p:tgtEl>
                                          <p:spTgt spid="31"/>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anim calcmode="lin" valueType="num">
                                      <p:cBhvr additive="base">
                                        <p:cTn id="27" dur="500" fill="hold"/>
                                        <p:tgtEl>
                                          <p:spTgt spid="43"/>
                                        </p:tgtEl>
                                        <p:attrNameLst>
                                          <p:attrName>ppt_x</p:attrName>
                                        </p:attrNameLst>
                                      </p:cBhvr>
                                      <p:tavLst>
                                        <p:tav tm="0">
                                          <p:val>
                                            <p:strVal val="#ppt_x"/>
                                          </p:val>
                                        </p:tav>
                                        <p:tav tm="100000">
                                          <p:val>
                                            <p:strVal val="#ppt_x"/>
                                          </p:val>
                                        </p:tav>
                                      </p:tavLst>
                                    </p:anim>
                                    <p:anim calcmode="lin" valueType="num">
                                      <p:cBhvr additive="base">
                                        <p:cTn id="28" dur="500" fill="hold"/>
                                        <p:tgtEl>
                                          <p:spTgt spid="43"/>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anim calcmode="lin" valueType="num">
                                      <p:cBhvr additive="base">
                                        <p:cTn id="31" dur="500" fill="hold"/>
                                        <p:tgtEl>
                                          <p:spTgt spid="37"/>
                                        </p:tgtEl>
                                        <p:attrNameLst>
                                          <p:attrName>ppt_x</p:attrName>
                                        </p:attrNameLst>
                                      </p:cBhvr>
                                      <p:tavLst>
                                        <p:tav tm="0">
                                          <p:val>
                                            <p:strVal val="#ppt_x"/>
                                          </p:val>
                                        </p:tav>
                                        <p:tav tm="100000">
                                          <p:val>
                                            <p:strVal val="#ppt_x"/>
                                          </p:val>
                                        </p:tav>
                                      </p:tavLst>
                                    </p:anim>
                                    <p:anim calcmode="lin" valueType="num">
                                      <p:cBhvr additive="base">
                                        <p:cTn id="32" dur="500" fill="hold"/>
                                        <p:tgtEl>
                                          <p:spTgt spid="37"/>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anim calcmode="lin" valueType="num">
                                      <p:cBhvr additive="base">
                                        <p:cTn id="35" dur="500" fill="hold"/>
                                        <p:tgtEl>
                                          <p:spTgt spid="32"/>
                                        </p:tgtEl>
                                        <p:attrNameLst>
                                          <p:attrName>ppt_x</p:attrName>
                                        </p:attrNameLst>
                                      </p:cBhvr>
                                      <p:tavLst>
                                        <p:tav tm="0">
                                          <p:val>
                                            <p:strVal val="#ppt_x"/>
                                          </p:val>
                                        </p:tav>
                                        <p:tav tm="100000">
                                          <p:val>
                                            <p:strVal val="#ppt_x"/>
                                          </p:val>
                                        </p:tav>
                                      </p:tavLst>
                                    </p:anim>
                                    <p:anim calcmode="lin" valueType="num">
                                      <p:cBhvr additive="base">
                                        <p:cTn id="36" dur="500" fill="hold"/>
                                        <p:tgtEl>
                                          <p:spTgt spid="32"/>
                                        </p:tgtEl>
                                        <p:attrNameLst>
                                          <p:attrName>ppt_y</p:attrName>
                                        </p:attrNameLst>
                                      </p:cBhvr>
                                      <p:tavLst>
                                        <p:tav tm="0">
                                          <p:val>
                                            <p:strVal val="0-#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anim calcmode="lin" valueType="num">
                                      <p:cBhvr additive="base">
                                        <p:cTn id="39" dur="500" fill="hold"/>
                                        <p:tgtEl>
                                          <p:spTgt spid="42"/>
                                        </p:tgtEl>
                                        <p:attrNameLst>
                                          <p:attrName>ppt_x</p:attrName>
                                        </p:attrNameLst>
                                      </p:cBhvr>
                                      <p:tavLst>
                                        <p:tav tm="0">
                                          <p:val>
                                            <p:strVal val="#ppt_x"/>
                                          </p:val>
                                        </p:tav>
                                        <p:tav tm="100000">
                                          <p:val>
                                            <p:strVal val="#ppt_x"/>
                                          </p:val>
                                        </p:tav>
                                      </p:tavLst>
                                    </p:anim>
                                    <p:anim calcmode="lin" valueType="num">
                                      <p:cBhvr additive="base">
                                        <p:cTn id="40" dur="500" fill="hold"/>
                                        <p:tgtEl>
                                          <p:spTgt spid="42"/>
                                        </p:tgtEl>
                                        <p:attrNameLst>
                                          <p:attrName>ppt_y</p:attrName>
                                        </p:attrNameLst>
                                      </p:cBhvr>
                                      <p:tavLst>
                                        <p:tav tm="0">
                                          <p:val>
                                            <p:strVal val="0-#ppt_h/2"/>
                                          </p:val>
                                        </p:tav>
                                        <p:tav tm="100000">
                                          <p:val>
                                            <p:strVal val="#ppt_y"/>
                                          </p:val>
                                        </p:tav>
                                      </p:tavLst>
                                    </p:anim>
                                  </p:childTnLst>
                                </p:cTn>
                              </p:par>
                              <p:par>
                                <p:cTn id="41" presetID="2" presetClass="entr" presetSubtype="1"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anim calcmode="lin" valueType="num">
                                      <p:cBhvr additive="base">
                                        <p:cTn id="43" dur="500" fill="hold"/>
                                        <p:tgtEl>
                                          <p:spTgt spid="36"/>
                                        </p:tgtEl>
                                        <p:attrNameLst>
                                          <p:attrName>ppt_x</p:attrName>
                                        </p:attrNameLst>
                                      </p:cBhvr>
                                      <p:tavLst>
                                        <p:tav tm="0">
                                          <p:val>
                                            <p:strVal val="#ppt_x"/>
                                          </p:val>
                                        </p:tav>
                                        <p:tav tm="100000">
                                          <p:val>
                                            <p:strVal val="#ppt_x"/>
                                          </p:val>
                                        </p:tav>
                                      </p:tavLst>
                                    </p:anim>
                                    <p:anim calcmode="lin" valueType="num">
                                      <p:cBhvr additive="base">
                                        <p:cTn id="44" dur="500" fill="hold"/>
                                        <p:tgtEl>
                                          <p:spTgt spid="36"/>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6" presetClass="entr" presetSubtype="32" fill="hold" grpId="0" nodeType="click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circle(out)">
                                      <p:cBhvr>
                                        <p:cTn id="49" dur="500"/>
                                        <p:tgtEl>
                                          <p:spTgt spid="27"/>
                                        </p:tgtEl>
                                      </p:cBhvr>
                                    </p:animEffect>
                                  </p:childTnLst>
                                </p:cTn>
                              </p:par>
                              <p:par>
                                <p:cTn id="50" presetID="31" presetClass="entr" presetSubtype="0"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 calcmode="lin" valueType="num">
                                      <p:cBhvr>
                                        <p:cTn id="52" dur="300" fill="hold"/>
                                        <p:tgtEl>
                                          <p:spTgt spid="26"/>
                                        </p:tgtEl>
                                        <p:attrNameLst>
                                          <p:attrName>ppt_w</p:attrName>
                                        </p:attrNameLst>
                                      </p:cBhvr>
                                      <p:tavLst>
                                        <p:tav tm="0">
                                          <p:val>
                                            <p:fltVal val="0"/>
                                          </p:val>
                                        </p:tav>
                                        <p:tav tm="100000">
                                          <p:val>
                                            <p:strVal val="#ppt_w"/>
                                          </p:val>
                                        </p:tav>
                                      </p:tavLst>
                                    </p:anim>
                                    <p:anim calcmode="lin" valueType="num">
                                      <p:cBhvr>
                                        <p:cTn id="53" dur="300" fill="hold"/>
                                        <p:tgtEl>
                                          <p:spTgt spid="26"/>
                                        </p:tgtEl>
                                        <p:attrNameLst>
                                          <p:attrName>ppt_h</p:attrName>
                                        </p:attrNameLst>
                                      </p:cBhvr>
                                      <p:tavLst>
                                        <p:tav tm="0">
                                          <p:val>
                                            <p:fltVal val="0"/>
                                          </p:val>
                                        </p:tav>
                                        <p:tav tm="100000">
                                          <p:val>
                                            <p:strVal val="#ppt_h"/>
                                          </p:val>
                                        </p:tav>
                                      </p:tavLst>
                                    </p:anim>
                                    <p:anim calcmode="lin" valueType="num">
                                      <p:cBhvr>
                                        <p:cTn id="54" dur="300" fill="hold"/>
                                        <p:tgtEl>
                                          <p:spTgt spid="26"/>
                                        </p:tgtEl>
                                        <p:attrNameLst>
                                          <p:attrName>style.rotation</p:attrName>
                                        </p:attrNameLst>
                                      </p:cBhvr>
                                      <p:tavLst>
                                        <p:tav tm="0">
                                          <p:val>
                                            <p:fltVal val="90"/>
                                          </p:val>
                                        </p:tav>
                                        <p:tav tm="100000">
                                          <p:val>
                                            <p:fltVal val="0"/>
                                          </p:val>
                                        </p:tav>
                                      </p:tavLst>
                                    </p:anim>
                                    <p:animEffect transition="in" filter="fade">
                                      <p:cBhvr>
                                        <p:cTn id="55" dur="300"/>
                                        <p:tgtEl>
                                          <p:spTgt spid="26"/>
                                        </p:tgtEl>
                                      </p:cBhvr>
                                    </p:animEffect>
                                  </p:childTnLst>
                                </p:cTn>
                              </p:par>
                            </p:childTnLst>
                          </p:cTn>
                        </p:par>
                      </p:childTnLst>
                    </p:cTn>
                  </p:par>
                  <p:par>
                    <p:cTn id="56" fill="hold">
                      <p:stCondLst>
                        <p:cond delay="indefinite"/>
                      </p:stCondLst>
                      <p:childTnLst>
                        <p:par>
                          <p:cTn id="57" fill="hold">
                            <p:stCondLst>
                              <p:cond delay="0"/>
                            </p:stCondLst>
                            <p:childTnLst>
                              <p:par>
                                <p:cTn id="58" presetID="6" presetClass="entr" presetSubtype="32" fill="hold" grpId="0" nodeType="click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circle(out)">
                                      <p:cBhvr>
                                        <p:cTn id="60" dur="500"/>
                                        <p:tgtEl>
                                          <p:spTgt spid="30"/>
                                        </p:tgtEl>
                                      </p:cBhvr>
                                    </p:animEffect>
                                  </p:childTnLst>
                                </p:cTn>
                              </p:par>
                              <p:par>
                                <p:cTn id="61" presetID="31" presetClass="exit" presetSubtype="0" fill="hold" grpId="1" nodeType="withEffect">
                                  <p:stCondLst>
                                    <p:cond delay="0"/>
                                  </p:stCondLst>
                                  <p:childTnLst>
                                    <p:anim calcmode="lin" valueType="num">
                                      <p:cBhvr>
                                        <p:cTn id="62" dur="300"/>
                                        <p:tgtEl>
                                          <p:spTgt spid="26"/>
                                        </p:tgtEl>
                                        <p:attrNameLst>
                                          <p:attrName>ppt_w</p:attrName>
                                        </p:attrNameLst>
                                      </p:cBhvr>
                                      <p:tavLst>
                                        <p:tav tm="0">
                                          <p:val>
                                            <p:strVal val="ppt_w"/>
                                          </p:val>
                                        </p:tav>
                                        <p:tav tm="100000">
                                          <p:val>
                                            <p:fltVal val="0"/>
                                          </p:val>
                                        </p:tav>
                                      </p:tavLst>
                                    </p:anim>
                                    <p:anim calcmode="lin" valueType="num">
                                      <p:cBhvr>
                                        <p:cTn id="63" dur="300"/>
                                        <p:tgtEl>
                                          <p:spTgt spid="26"/>
                                        </p:tgtEl>
                                        <p:attrNameLst>
                                          <p:attrName>ppt_h</p:attrName>
                                        </p:attrNameLst>
                                      </p:cBhvr>
                                      <p:tavLst>
                                        <p:tav tm="0">
                                          <p:val>
                                            <p:strVal val="ppt_h"/>
                                          </p:val>
                                        </p:tav>
                                        <p:tav tm="100000">
                                          <p:val>
                                            <p:fltVal val="0"/>
                                          </p:val>
                                        </p:tav>
                                      </p:tavLst>
                                    </p:anim>
                                    <p:anim calcmode="lin" valueType="num">
                                      <p:cBhvr>
                                        <p:cTn id="64" dur="300"/>
                                        <p:tgtEl>
                                          <p:spTgt spid="26"/>
                                        </p:tgtEl>
                                        <p:attrNameLst>
                                          <p:attrName>style.rotation</p:attrName>
                                        </p:attrNameLst>
                                      </p:cBhvr>
                                      <p:tavLst>
                                        <p:tav tm="0">
                                          <p:val>
                                            <p:fltVal val="0"/>
                                          </p:val>
                                        </p:tav>
                                        <p:tav tm="100000">
                                          <p:val>
                                            <p:fltVal val="90"/>
                                          </p:val>
                                        </p:tav>
                                      </p:tavLst>
                                    </p:anim>
                                    <p:animEffect transition="out" filter="fade">
                                      <p:cBhvr>
                                        <p:cTn id="65" dur="300"/>
                                        <p:tgtEl>
                                          <p:spTgt spid="26"/>
                                        </p:tgtEl>
                                      </p:cBhvr>
                                    </p:animEffect>
                                    <p:set>
                                      <p:cBhvr>
                                        <p:cTn id="66" dur="1" fill="hold">
                                          <p:stCondLst>
                                            <p:cond delay="299"/>
                                          </p:stCondLst>
                                        </p:cTn>
                                        <p:tgtEl>
                                          <p:spTgt spid="26"/>
                                        </p:tgtEl>
                                        <p:attrNameLst>
                                          <p:attrName>style.visibility</p:attrName>
                                        </p:attrNameLst>
                                      </p:cBhvr>
                                      <p:to>
                                        <p:strVal val="hidden"/>
                                      </p:to>
                                    </p:set>
                                  </p:childTnLst>
                                </p:cTn>
                              </p:par>
                              <p:par>
                                <p:cTn id="67" presetID="31" presetClass="entr" presetSubtype="0" fill="hold" grpId="0" nodeType="withEffect">
                                  <p:stCondLst>
                                    <p:cond delay="0"/>
                                  </p:stCondLst>
                                  <p:childTnLst>
                                    <p:set>
                                      <p:cBhvr>
                                        <p:cTn id="68" dur="1" fill="hold">
                                          <p:stCondLst>
                                            <p:cond delay="0"/>
                                          </p:stCondLst>
                                        </p:cTn>
                                        <p:tgtEl>
                                          <p:spTgt spid="33"/>
                                        </p:tgtEl>
                                        <p:attrNameLst>
                                          <p:attrName>style.visibility</p:attrName>
                                        </p:attrNameLst>
                                      </p:cBhvr>
                                      <p:to>
                                        <p:strVal val="visible"/>
                                      </p:to>
                                    </p:set>
                                    <p:anim calcmode="lin" valueType="num">
                                      <p:cBhvr>
                                        <p:cTn id="69" dur="300" fill="hold"/>
                                        <p:tgtEl>
                                          <p:spTgt spid="33"/>
                                        </p:tgtEl>
                                        <p:attrNameLst>
                                          <p:attrName>ppt_w</p:attrName>
                                        </p:attrNameLst>
                                      </p:cBhvr>
                                      <p:tavLst>
                                        <p:tav tm="0">
                                          <p:val>
                                            <p:fltVal val="0"/>
                                          </p:val>
                                        </p:tav>
                                        <p:tav tm="100000">
                                          <p:val>
                                            <p:strVal val="#ppt_w"/>
                                          </p:val>
                                        </p:tav>
                                      </p:tavLst>
                                    </p:anim>
                                    <p:anim calcmode="lin" valueType="num">
                                      <p:cBhvr>
                                        <p:cTn id="70" dur="300" fill="hold"/>
                                        <p:tgtEl>
                                          <p:spTgt spid="33"/>
                                        </p:tgtEl>
                                        <p:attrNameLst>
                                          <p:attrName>ppt_h</p:attrName>
                                        </p:attrNameLst>
                                      </p:cBhvr>
                                      <p:tavLst>
                                        <p:tav tm="0">
                                          <p:val>
                                            <p:fltVal val="0"/>
                                          </p:val>
                                        </p:tav>
                                        <p:tav tm="100000">
                                          <p:val>
                                            <p:strVal val="#ppt_h"/>
                                          </p:val>
                                        </p:tav>
                                      </p:tavLst>
                                    </p:anim>
                                    <p:anim calcmode="lin" valueType="num">
                                      <p:cBhvr>
                                        <p:cTn id="71" dur="300" fill="hold"/>
                                        <p:tgtEl>
                                          <p:spTgt spid="33"/>
                                        </p:tgtEl>
                                        <p:attrNameLst>
                                          <p:attrName>style.rotation</p:attrName>
                                        </p:attrNameLst>
                                      </p:cBhvr>
                                      <p:tavLst>
                                        <p:tav tm="0">
                                          <p:val>
                                            <p:fltVal val="90"/>
                                          </p:val>
                                        </p:tav>
                                        <p:tav tm="100000">
                                          <p:val>
                                            <p:fltVal val="0"/>
                                          </p:val>
                                        </p:tav>
                                      </p:tavLst>
                                    </p:anim>
                                    <p:animEffect transition="in" filter="fade">
                                      <p:cBhvr>
                                        <p:cTn id="72" dur="300"/>
                                        <p:tgtEl>
                                          <p:spTgt spid="33"/>
                                        </p:tgtEl>
                                      </p:cBhvr>
                                    </p:animEffect>
                                  </p:childTnLst>
                                </p:cTn>
                              </p:par>
                            </p:childTnLst>
                          </p:cTn>
                        </p:par>
                      </p:childTnLst>
                    </p:cTn>
                  </p:par>
                  <p:par>
                    <p:cTn id="73" fill="hold">
                      <p:stCondLst>
                        <p:cond delay="indefinite"/>
                      </p:stCondLst>
                      <p:childTnLst>
                        <p:par>
                          <p:cTn id="74" fill="hold">
                            <p:stCondLst>
                              <p:cond delay="0"/>
                            </p:stCondLst>
                            <p:childTnLst>
                              <p:par>
                                <p:cTn id="75" presetID="6" presetClass="entr" presetSubtype="32" fill="hold" grpId="0" nodeType="clickEffect">
                                  <p:stCondLst>
                                    <p:cond delay="0"/>
                                  </p:stCondLst>
                                  <p:childTnLst>
                                    <p:set>
                                      <p:cBhvr>
                                        <p:cTn id="76" dur="1" fill="hold">
                                          <p:stCondLst>
                                            <p:cond delay="0"/>
                                          </p:stCondLst>
                                        </p:cTn>
                                        <p:tgtEl>
                                          <p:spTgt spid="41"/>
                                        </p:tgtEl>
                                        <p:attrNameLst>
                                          <p:attrName>style.visibility</p:attrName>
                                        </p:attrNameLst>
                                      </p:cBhvr>
                                      <p:to>
                                        <p:strVal val="visible"/>
                                      </p:to>
                                    </p:set>
                                    <p:animEffect transition="in" filter="circle(out)">
                                      <p:cBhvr>
                                        <p:cTn id="77" dur="500"/>
                                        <p:tgtEl>
                                          <p:spTgt spid="41"/>
                                        </p:tgtEl>
                                      </p:cBhvr>
                                    </p:animEffect>
                                  </p:childTnLst>
                                </p:cTn>
                              </p:par>
                              <p:par>
                                <p:cTn id="78" presetID="31" presetClass="exit" presetSubtype="0" fill="hold" grpId="1" nodeType="withEffect">
                                  <p:stCondLst>
                                    <p:cond delay="0"/>
                                  </p:stCondLst>
                                  <p:childTnLst>
                                    <p:anim calcmode="lin" valueType="num">
                                      <p:cBhvr>
                                        <p:cTn id="79" dur="300"/>
                                        <p:tgtEl>
                                          <p:spTgt spid="33"/>
                                        </p:tgtEl>
                                        <p:attrNameLst>
                                          <p:attrName>ppt_w</p:attrName>
                                        </p:attrNameLst>
                                      </p:cBhvr>
                                      <p:tavLst>
                                        <p:tav tm="0">
                                          <p:val>
                                            <p:strVal val="ppt_w"/>
                                          </p:val>
                                        </p:tav>
                                        <p:tav tm="100000">
                                          <p:val>
                                            <p:fltVal val="0"/>
                                          </p:val>
                                        </p:tav>
                                      </p:tavLst>
                                    </p:anim>
                                    <p:anim calcmode="lin" valueType="num">
                                      <p:cBhvr>
                                        <p:cTn id="80" dur="300"/>
                                        <p:tgtEl>
                                          <p:spTgt spid="33"/>
                                        </p:tgtEl>
                                        <p:attrNameLst>
                                          <p:attrName>ppt_h</p:attrName>
                                        </p:attrNameLst>
                                      </p:cBhvr>
                                      <p:tavLst>
                                        <p:tav tm="0">
                                          <p:val>
                                            <p:strVal val="ppt_h"/>
                                          </p:val>
                                        </p:tav>
                                        <p:tav tm="100000">
                                          <p:val>
                                            <p:fltVal val="0"/>
                                          </p:val>
                                        </p:tav>
                                      </p:tavLst>
                                    </p:anim>
                                    <p:anim calcmode="lin" valueType="num">
                                      <p:cBhvr>
                                        <p:cTn id="81" dur="300"/>
                                        <p:tgtEl>
                                          <p:spTgt spid="33"/>
                                        </p:tgtEl>
                                        <p:attrNameLst>
                                          <p:attrName>style.rotation</p:attrName>
                                        </p:attrNameLst>
                                      </p:cBhvr>
                                      <p:tavLst>
                                        <p:tav tm="0">
                                          <p:val>
                                            <p:fltVal val="0"/>
                                          </p:val>
                                        </p:tav>
                                        <p:tav tm="100000">
                                          <p:val>
                                            <p:fltVal val="90"/>
                                          </p:val>
                                        </p:tav>
                                      </p:tavLst>
                                    </p:anim>
                                    <p:animEffect transition="out" filter="fade">
                                      <p:cBhvr>
                                        <p:cTn id="82" dur="300"/>
                                        <p:tgtEl>
                                          <p:spTgt spid="33"/>
                                        </p:tgtEl>
                                      </p:cBhvr>
                                    </p:animEffect>
                                    <p:set>
                                      <p:cBhvr>
                                        <p:cTn id="83" dur="1" fill="hold">
                                          <p:stCondLst>
                                            <p:cond delay="299"/>
                                          </p:stCondLst>
                                        </p:cTn>
                                        <p:tgtEl>
                                          <p:spTgt spid="33"/>
                                        </p:tgtEl>
                                        <p:attrNameLst>
                                          <p:attrName>style.visibility</p:attrName>
                                        </p:attrNameLst>
                                      </p:cBhvr>
                                      <p:to>
                                        <p:strVal val="hidden"/>
                                      </p:to>
                                    </p:set>
                                  </p:childTnLst>
                                </p:cTn>
                              </p:par>
                              <p:par>
                                <p:cTn id="84" presetID="31" presetClass="entr" presetSubtype="0" fill="hold" grpId="0" nodeType="withEffect">
                                  <p:stCondLst>
                                    <p:cond delay="0"/>
                                  </p:stCondLst>
                                  <p:childTnLst>
                                    <p:set>
                                      <p:cBhvr>
                                        <p:cTn id="85" dur="1" fill="hold">
                                          <p:stCondLst>
                                            <p:cond delay="0"/>
                                          </p:stCondLst>
                                        </p:cTn>
                                        <p:tgtEl>
                                          <p:spTgt spid="40"/>
                                        </p:tgtEl>
                                        <p:attrNameLst>
                                          <p:attrName>style.visibility</p:attrName>
                                        </p:attrNameLst>
                                      </p:cBhvr>
                                      <p:to>
                                        <p:strVal val="visible"/>
                                      </p:to>
                                    </p:set>
                                    <p:anim calcmode="lin" valueType="num">
                                      <p:cBhvr>
                                        <p:cTn id="86" dur="300" fill="hold"/>
                                        <p:tgtEl>
                                          <p:spTgt spid="40"/>
                                        </p:tgtEl>
                                        <p:attrNameLst>
                                          <p:attrName>ppt_w</p:attrName>
                                        </p:attrNameLst>
                                      </p:cBhvr>
                                      <p:tavLst>
                                        <p:tav tm="0">
                                          <p:val>
                                            <p:fltVal val="0"/>
                                          </p:val>
                                        </p:tav>
                                        <p:tav tm="100000">
                                          <p:val>
                                            <p:strVal val="#ppt_w"/>
                                          </p:val>
                                        </p:tav>
                                      </p:tavLst>
                                    </p:anim>
                                    <p:anim calcmode="lin" valueType="num">
                                      <p:cBhvr>
                                        <p:cTn id="87" dur="300" fill="hold"/>
                                        <p:tgtEl>
                                          <p:spTgt spid="40"/>
                                        </p:tgtEl>
                                        <p:attrNameLst>
                                          <p:attrName>ppt_h</p:attrName>
                                        </p:attrNameLst>
                                      </p:cBhvr>
                                      <p:tavLst>
                                        <p:tav tm="0">
                                          <p:val>
                                            <p:fltVal val="0"/>
                                          </p:val>
                                        </p:tav>
                                        <p:tav tm="100000">
                                          <p:val>
                                            <p:strVal val="#ppt_h"/>
                                          </p:val>
                                        </p:tav>
                                      </p:tavLst>
                                    </p:anim>
                                    <p:anim calcmode="lin" valueType="num">
                                      <p:cBhvr>
                                        <p:cTn id="88" dur="300" fill="hold"/>
                                        <p:tgtEl>
                                          <p:spTgt spid="40"/>
                                        </p:tgtEl>
                                        <p:attrNameLst>
                                          <p:attrName>style.rotation</p:attrName>
                                        </p:attrNameLst>
                                      </p:cBhvr>
                                      <p:tavLst>
                                        <p:tav tm="0">
                                          <p:val>
                                            <p:fltVal val="90"/>
                                          </p:val>
                                        </p:tav>
                                        <p:tav tm="100000">
                                          <p:val>
                                            <p:fltVal val="0"/>
                                          </p:val>
                                        </p:tav>
                                      </p:tavLst>
                                    </p:anim>
                                    <p:animEffect transition="in" filter="fade">
                                      <p:cBhvr>
                                        <p:cTn id="89" dur="300"/>
                                        <p:tgtEl>
                                          <p:spTgt spid="40"/>
                                        </p:tgtEl>
                                      </p:cBhvr>
                                    </p:animEffect>
                                  </p:childTnLst>
                                </p:cTn>
                              </p:par>
                            </p:childTnLst>
                          </p:cTn>
                        </p:par>
                      </p:childTnLst>
                    </p:cTn>
                  </p:par>
                  <p:par>
                    <p:cTn id="90" fill="hold">
                      <p:stCondLst>
                        <p:cond delay="indefinite"/>
                      </p:stCondLst>
                      <p:childTnLst>
                        <p:par>
                          <p:cTn id="91" fill="hold">
                            <p:stCondLst>
                              <p:cond delay="0"/>
                            </p:stCondLst>
                            <p:childTnLst>
                              <p:par>
                                <p:cTn id="92" presetID="6" presetClass="entr" presetSubtype="32" fill="hold" grpId="0" nodeType="clickEffect">
                                  <p:stCondLst>
                                    <p:cond delay="0"/>
                                  </p:stCondLst>
                                  <p:childTnLst>
                                    <p:set>
                                      <p:cBhvr>
                                        <p:cTn id="93" dur="1" fill="hold">
                                          <p:stCondLst>
                                            <p:cond delay="0"/>
                                          </p:stCondLst>
                                        </p:cTn>
                                        <p:tgtEl>
                                          <p:spTgt spid="35"/>
                                        </p:tgtEl>
                                        <p:attrNameLst>
                                          <p:attrName>style.visibility</p:attrName>
                                        </p:attrNameLst>
                                      </p:cBhvr>
                                      <p:to>
                                        <p:strVal val="visible"/>
                                      </p:to>
                                    </p:set>
                                    <p:animEffect transition="in" filter="circle(out)">
                                      <p:cBhvr>
                                        <p:cTn id="94" dur="500"/>
                                        <p:tgtEl>
                                          <p:spTgt spid="35"/>
                                        </p:tgtEl>
                                      </p:cBhvr>
                                    </p:animEffect>
                                  </p:childTnLst>
                                </p:cTn>
                              </p:par>
                              <p:par>
                                <p:cTn id="95" presetID="31" presetClass="exit" presetSubtype="0" fill="hold" grpId="1" nodeType="withEffect">
                                  <p:stCondLst>
                                    <p:cond delay="0"/>
                                  </p:stCondLst>
                                  <p:childTnLst>
                                    <p:anim calcmode="lin" valueType="num">
                                      <p:cBhvr>
                                        <p:cTn id="96" dur="300"/>
                                        <p:tgtEl>
                                          <p:spTgt spid="40"/>
                                        </p:tgtEl>
                                        <p:attrNameLst>
                                          <p:attrName>ppt_w</p:attrName>
                                        </p:attrNameLst>
                                      </p:cBhvr>
                                      <p:tavLst>
                                        <p:tav tm="0">
                                          <p:val>
                                            <p:strVal val="ppt_w"/>
                                          </p:val>
                                        </p:tav>
                                        <p:tav tm="100000">
                                          <p:val>
                                            <p:fltVal val="0"/>
                                          </p:val>
                                        </p:tav>
                                      </p:tavLst>
                                    </p:anim>
                                    <p:anim calcmode="lin" valueType="num">
                                      <p:cBhvr>
                                        <p:cTn id="97" dur="300"/>
                                        <p:tgtEl>
                                          <p:spTgt spid="40"/>
                                        </p:tgtEl>
                                        <p:attrNameLst>
                                          <p:attrName>ppt_h</p:attrName>
                                        </p:attrNameLst>
                                      </p:cBhvr>
                                      <p:tavLst>
                                        <p:tav tm="0">
                                          <p:val>
                                            <p:strVal val="ppt_h"/>
                                          </p:val>
                                        </p:tav>
                                        <p:tav tm="100000">
                                          <p:val>
                                            <p:fltVal val="0"/>
                                          </p:val>
                                        </p:tav>
                                      </p:tavLst>
                                    </p:anim>
                                    <p:anim calcmode="lin" valueType="num">
                                      <p:cBhvr>
                                        <p:cTn id="98" dur="300"/>
                                        <p:tgtEl>
                                          <p:spTgt spid="40"/>
                                        </p:tgtEl>
                                        <p:attrNameLst>
                                          <p:attrName>style.rotation</p:attrName>
                                        </p:attrNameLst>
                                      </p:cBhvr>
                                      <p:tavLst>
                                        <p:tav tm="0">
                                          <p:val>
                                            <p:fltVal val="0"/>
                                          </p:val>
                                        </p:tav>
                                        <p:tav tm="100000">
                                          <p:val>
                                            <p:fltVal val="90"/>
                                          </p:val>
                                        </p:tav>
                                      </p:tavLst>
                                    </p:anim>
                                    <p:animEffect transition="out" filter="fade">
                                      <p:cBhvr>
                                        <p:cTn id="99" dur="300"/>
                                        <p:tgtEl>
                                          <p:spTgt spid="40"/>
                                        </p:tgtEl>
                                      </p:cBhvr>
                                    </p:animEffect>
                                    <p:set>
                                      <p:cBhvr>
                                        <p:cTn id="100" dur="1" fill="hold">
                                          <p:stCondLst>
                                            <p:cond delay="299"/>
                                          </p:stCondLst>
                                        </p:cTn>
                                        <p:tgtEl>
                                          <p:spTgt spid="40"/>
                                        </p:tgtEl>
                                        <p:attrNameLst>
                                          <p:attrName>style.visibility</p:attrName>
                                        </p:attrNameLst>
                                      </p:cBhvr>
                                      <p:to>
                                        <p:strVal val="hidden"/>
                                      </p:to>
                                    </p:set>
                                  </p:childTnLst>
                                </p:cTn>
                              </p:par>
                              <p:par>
                                <p:cTn id="101" presetID="31" presetClass="entr" presetSubtype="0" fill="hold" grpId="0" nodeType="withEffect">
                                  <p:stCondLst>
                                    <p:cond delay="0"/>
                                  </p:stCondLst>
                                  <p:childTnLst>
                                    <p:set>
                                      <p:cBhvr>
                                        <p:cTn id="102" dur="1" fill="hold">
                                          <p:stCondLst>
                                            <p:cond delay="0"/>
                                          </p:stCondLst>
                                        </p:cTn>
                                        <p:tgtEl>
                                          <p:spTgt spid="34"/>
                                        </p:tgtEl>
                                        <p:attrNameLst>
                                          <p:attrName>style.visibility</p:attrName>
                                        </p:attrNameLst>
                                      </p:cBhvr>
                                      <p:to>
                                        <p:strVal val="visible"/>
                                      </p:to>
                                    </p:set>
                                    <p:anim calcmode="lin" valueType="num">
                                      <p:cBhvr>
                                        <p:cTn id="103" dur="300" fill="hold"/>
                                        <p:tgtEl>
                                          <p:spTgt spid="34"/>
                                        </p:tgtEl>
                                        <p:attrNameLst>
                                          <p:attrName>ppt_w</p:attrName>
                                        </p:attrNameLst>
                                      </p:cBhvr>
                                      <p:tavLst>
                                        <p:tav tm="0">
                                          <p:val>
                                            <p:fltVal val="0"/>
                                          </p:val>
                                        </p:tav>
                                        <p:tav tm="100000">
                                          <p:val>
                                            <p:strVal val="#ppt_w"/>
                                          </p:val>
                                        </p:tav>
                                      </p:tavLst>
                                    </p:anim>
                                    <p:anim calcmode="lin" valueType="num">
                                      <p:cBhvr>
                                        <p:cTn id="104" dur="300" fill="hold"/>
                                        <p:tgtEl>
                                          <p:spTgt spid="34"/>
                                        </p:tgtEl>
                                        <p:attrNameLst>
                                          <p:attrName>ppt_h</p:attrName>
                                        </p:attrNameLst>
                                      </p:cBhvr>
                                      <p:tavLst>
                                        <p:tav tm="0">
                                          <p:val>
                                            <p:fltVal val="0"/>
                                          </p:val>
                                        </p:tav>
                                        <p:tav tm="100000">
                                          <p:val>
                                            <p:strVal val="#ppt_h"/>
                                          </p:val>
                                        </p:tav>
                                      </p:tavLst>
                                    </p:anim>
                                    <p:anim calcmode="lin" valueType="num">
                                      <p:cBhvr>
                                        <p:cTn id="105" dur="300" fill="hold"/>
                                        <p:tgtEl>
                                          <p:spTgt spid="34"/>
                                        </p:tgtEl>
                                        <p:attrNameLst>
                                          <p:attrName>style.rotation</p:attrName>
                                        </p:attrNameLst>
                                      </p:cBhvr>
                                      <p:tavLst>
                                        <p:tav tm="0">
                                          <p:val>
                                            <p:fltVal val="90"/>
                                          </p:val>
                                        </p:tav>
                                        <p:tav tm="100000">
                                          <p:val>
                                            <p:fltVal val="0"/>
                                          </p:val>
                                        </p:tav>
                                      </p:tavLst>
                                    </p:anim>
                                    <p:animEffect transition="in" filter="fade">
                                      <p:cBhvr>
                                        <p:cTn id="106" dur="3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7" grpId="0" animBg="1"/>
      <p:bldP spid="28" grpId="0"/>
      <p:bldP spid="29" grpId="0" animBg="1"/>
      <p:bldP spid="30" grpId="0" animBg="1"/>
      <p:bldP spid="31" grpId="0" animBg="1"/>
      <p:bldP spid="32" grpId="0"/>
      <p:bldP spid="33" grpId="0" animBg="1"/>
      <p:bldP spid="33" grpId="1" animBg="1"/>
      <p:bldP spid="40" grpId="0" animBg="1"/>
      <p:bldP spid="40" grpId="1" animBg="1"/>
      <p:bldP spid="41" grpId="0" animBg="1"/>
      <p:bldP spid="42" grpId="0"/>
      <p:bldP spid="43" grpId="0" animBg="1"/>
      <p:bldP spid="34" grpId="0" animBg="1"/>
      <p:bldP spid="35" grpId="0" animBg="1"/>
      <p:bldP spid="36" grpId="0"/>
      <p:bldP spid="37" grpId="0" animBg="1"/>
      <p:bldP spid="3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3"/>
            <a:ext cx="12192000" cy="883403"/>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itle 1"/>
          <p:cNvSpPr txBox="1">
            <a:spLocks/>
          </p:cNvSpPr>
          <p:nvPr/>
        </p:nvSpPr>
        <p:spPr>
          <a:xfrm>
            <a:off x="838200" y="3"/>
            <a:ext cx="10515600" cy="883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err="1">
                <a:solidFill>
                  <a:schemeClr val="bg1"/>
                </a:solidFill>
                <a:latin typeface="Roboto" panose="02000000000000000000" pitchFamily="2" charset="0"/>
                <a:ea typeface="Roboto" panose="02000000000000000000" pitchFamily="2" charset="0"/>
              </a:rPr>
              <a:t>Tổng</a:t>
            </a:r>
            <a:r>
              <a:rPr lang="en-US" sz="3600" dirty="0">
                <a:solidFill>
                  <a:schemeClr val="bg1"/>
                </a:solidFill>
                <a:latin typeface="Roboto" panose="02000000000000000000" pitchFamily="2" charset="0"/>
                <a:ea typeface="Roboto" panose="02000000000000000000" pitchFamily="2" charset="0"/>
              </a:rPr>
              <a:t> </a:t>
            </a:r>
            <a:r>
              <a:rPr lang="en-US" sz="3600" dirty="0" err="1">
                <a:solidFill>
                  <a:schemeClr val="bg1"/>
                </a:solidFill>
                <a:latin typeface="Roboto" panose="02000000000000000000" pitchFamily="2" charset="0"/>
                <a:ea typeface="Roboto" panose="02000000000000000000" pitchFamily="2" charset="0"/>
              </a:rPr>
              <a:t>kết</a:t>
            </a:r>
            <a:endParaRPr lang="en-GB" sz="3600" dirty="0">
              <a:solidFill>
                <a:schemeClr val="bg1"/>
              </a:solidFill>
              <a:latin typeface="Roboto" panose="02000000000000000000" pitchFamily="2" charset="0"/>
              <a:ea typeface="Roboto" panose="02000000000000000000" pitchFamily="2" charset="0"/>
            </a:endParaRPr>
          </a:p>
        </p:txBody>
      </p:sp>
      <p:sp>
        <p:nvSpPr>
          <p:cNvPr id="26" name="Oval 25"/>
          <p:cNvSpPr/>
          <p:nvPr/>
        </p:nvSpPr>
        <p:spPr>
          <a:xfrm>
            <a:off x="838201" y="2061199"/>
            <a:ext cx="727144" cy="727144"/>
          </a:xfrm>
          <a:prstGeom prst="ellipse">
            <a:avLst/>
          </a:prstGeom>
          <a:solidFill>
            <a:srgbClr val="009688">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p:cNvSpPr/>
          <p:nvPr/>
        </p:nvSpPr>
        <p:spPr>
          <a:xfrm>
            <a:off x="1074773" y="2279958"/>
            <a:ext cx="254000" cy="254000"/>
          </a:xfrm>
          <a:prstGeom prst="rect">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ym typeface="Wingdings" panose="05000000000000000000" pitchFamily="2" charset="2"/>
              </a:rPr>
              <a:t></a:t>
            </a:r>
            <a:endParaRPr lang="en-GB" dirty="0"/>
          </a:p>
        </p:txBody>
      </p:sp>
      <p:sp>
        <p:nvSpPr>
          <p:cNvPr id="28" name="TextBox 27"/>
          <p:cNvSpPr txBox="1"/>
          <p:nvPr/>
        </p:nvSpPr>
        <p:spPr>
          <a:xfrm>
            <a:off x="1328773" y="2176130"/>
            <a:ext cx="10253627" cy="461665"/>
          </a:xfrm>
          <a:prstGeom prst="rect">
            <a:avLst/>
          </a:prstGeom>
          <a:noFill/>
        </p:spPr>
        <p:txBody>
          <a:bodyPr wrap="square" rtlCol="0">
            <a:spAutoFit/>
          </a:bodyPr>
          <a:lstStyle/>
          <a:p>
            <a:r>
              <a:rPr lang="en-US" sz="2400" dirty="0" err="1">
                <a:latin typeface="Arial (Body)"/>
              </a:rPr>
              <a:t>Hỗ</a:t>
            </a:r>
            <a:r>
              <a:rPr lang="en-US" sz="2400" dirty="0">
                <a:latin typeface="Arial (Body)"/>
              </a:rPr>
              <a:t> </a:t>
            </a:r>
            <a:r>
              <a:rPr lang="en-US" sz="2400" dirty="0" err="1">
                <a:latin typeface="Arial (Body)"/>
              </a:rPr>
              <a:t>trợ</a:t>
            </a:r>
            <a:r>
              <a:rPr lang="en-US" sz="2400" dirty="0">
                <a:latin typeface="Arial (Body)"/>
              </a:rPr>
              <a:t> </a:t>
            </a:r>
            <a:r>
              <a:rPr lang="en-US" sz="2400" dirty="0" err="1">
                <a:latin typeface="Arial (Body)"/>
              </a:rPr>
              <a:t>nhiều</a:t>
            </a:r>
            <a:r>
              <a:rPr lang="en-US" sz="2400" dirty="0">
                <a:latin typeface="Arial (Body)"/>
              </a:rPr>
              <a:t> </a:t>
            </a:r>
            <a:r>
              <a:rPr lang="en-US" sz="2400" dirty="0" err="1">
                <a:latin typeface="Arial (Body)"/>
              </a:rPr>
              <a:t>kênh</a:t>
            </a:r>
            <a:r>
              <a:rPr lang="en-US" sz="2400" dirty="0">
                <a:latin typeface="Arial (Body)"/>
              </a:rPr>
              <a:t> </a:t>
            </a:r>
            <a:r>
              <a:rPr lang="en-US" sz="2400" dirty="0" err="1">
                <a:latin typeface="Arial (Body)"/>
              </a:rPr>
              <a:t>triển</a:t>
            </a:r>
            <a:r>
              <a:rPr lang="en-US" sz="2400" dirty="0">
                <a:latin typeface="Arial (Body)"/>
              </a:rPr>
              <a:t> </a:t>
            </a:r>
            <a:r>
              <a:rPr lang="en-US" sz="2400" dirty="0" err="1">
                <a:latin typeface="Arial (Body)"/>
              </a:rPr>
              <a:t>khai</a:t>
            </a:r>
            <a:r>
              <a:rPr lang="en-US" sz="2400" dirty="0">
                <a:latin typeface="Arial (Body)"/>
              </a:rPr>
              <a:t> </a:t>
            </a:r>
            <a:r>
              <a:rPr lang="en-US" sz="2400" dirty="0" err="1">
                <a:latin typeface="Arial (Body)"/>
              </a:rPr>
              <a:t>hơn</a:t>
            </a:r>
            <a:r>
              <a:rPr lang="en-US" sz="2400" dirty="0">
                <a:latin typeface="Arial (Body)"/>
              </a:rPr>
              <a:t>, </a:t>
            </a:r>
            <a:r>
              <a:rPr lang="en-US" sz="2400" dirty="0" err="1">
                <a:latin typeface="Arial (Body)"/>
              </a:rPr>
              <a:t>hỗ</a:t>
            </a:r>
            <a:r>
              <a:rPr lang="en-US" sz="2400" dirty="0">
                <a:latin typeface="Arial (Body)"/>
              </a:rPr>
              <a:t> </a:t>
            </a:r>
            <a:r>
              <a:rPr lang="en-US" sz="2400" dirty="0" err="1">
                <a:latin typeface="Arial (Body)"/>
              </a:rPr>
              <a:t>trợ</a:t>
            </a:r>
            <a:r>
              <a:rPr lang="en-US" sz="2400" dirty="0">
                <a:latin typeface="Arial (Body)"/>
              </a:rPr>
              <a:t> </a:t>
            </a:r>
            <a:r>
              <a:rPr lang="en-US" sz="2400" dirty="0" err="1">
                <a:latin typeface="Arial (Body)"/>
              </a:rPr>
              <a:t>trên</a:t>
            </a:r>
            <a:r>
              <a:rPr lang="en-US" sz="2400" dirty="0">
                <a:latin typeface="Arial (Body)"/>
              </a:rPr>
              <a:t> </a:t>
            </a:r>
            <a:r>
              <a:rPr lang="en-US" sz="2400" dirty="0" err="1">
                <a:latin typeface="Arial (Body)"/>
              </a:rPr>
              <a:t>nền</a:t>
            </a:r>
            <a:r>
              <a:rPr lang="en-US" sz="2400" dirty="0">
                <a:latin typeface="Arial (Body)"/>
              </a:rPr>
              <a:t> </a:t>
            </a:r>
            <a:r>
              <a:rPr lang="en-US" sz="2400" dirty="0" err="1">
                <a:latin typeface="Arial (Body)"/>
              </a:rPr>
              <a:t>tảng</a:t>
            </a:r>
            <a:r>
              <a:rPr lang="en-US" sz="2400" dirty="0">
                <a:latin typeface="Arial (Body)"/>
              </a:rPr>
              <a:t> Mobile.</a:t>
            </a:r>
          </a:p>
        </p:txBody>
      </p:sp>
      <p:sp>
        <p:nvSpPr>
          <p:cNvPr id="29" name="Rounded Rectangle 5"/>
          <p:cNvSpPr/>
          <p:nvPr/>
        </p:nvSpPr>
        <p:spPr>
          <a:xfrm>
            <a:off x="1074773" y="2279958"/>
            <a:ext cx="254000" cy="254000"/>
          </a:xfrm>
          <a:prstGeom prst="roundRect">
            <a:avLst/>
          </a:prstGeom>
          <a:noFill/>
          <a:ln w="38100">
            <a:solidFill>
              <a:srgbClr val="009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p:cNvSpPr/>
          <p:nvPr/>
        </p:nvSpPr>
        <p:spPr>
          <a:xfrm>
            <a:off x="1074772" y="3578434"/>
            <a:ext cx="254000" cy="254000"/>
          </a:xfrm>
          <a:prstGeom prst="rect">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ym typeface="Wingdings" panose="05000000000000000000" pitchFamily="2" charset="2"/>
              </a:rPr>
              <a:t></a:t>
            </a:r>
            <a:endParaRPr lang="en-GB" dirty="0"/>
          </a:p>
        </p:txBody>
      </p:sp>
      <p:sp>
        <p:nvSpPr>
          <p:cNvPr id="31" name="Rounded Rectangle 52"/>
          <p:cNvSpPr/>
          <p:nvPr/>
        </p:nvSpPr>
        <p:spPr>
          <a:xfrm>
            <a:off x="1074772" y="3578434"/>
            <a:ext cx="254000" cy="254000"/>
          </a:xfrm>
          <a:prstGeom prst="roundRect">
            <a:avLst/>
          </a:prstGeom>
          <a:noFill/>
          <a:ln w="38100">
            <a:solidFill>
              <a:srgbClr val="009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TextBox 31"/>
          <p:cNvSpPr txBox="1"/>
          <p:nvPr/>
        </p:nvSpPr>
        <p:spPr>
          <a:xfrm>
            <a:off x="1328774" y="3474606"/>
            <a:ext cx="10253626" cy="830997"/>
          </a:xfrm>
          <a:prstGeom prst="rect">
            <a:avLst/>
          </a:prstGeom>
          <a:noFill/>
        </p:spPr>
        <p:txBody>
          <a:bodyPr wrap="square" rtlCol="0">
            <a:spAutoFit/>
          </a:bodyPr>
          <a:lstStyle/>
          <a:p>
            <a:r>
              <a:rPr lang="en-US" sz="2400" dirty="0" err="1">
                <a:latin typeface="Arial (Body)"/>
              </a:rPr>
              <a:t>Tăng</a:t>
            </a:r>
            <a:r>
              <a:rPr lang="en-US" sz="2400" dirty="0">
                <a:latin typeface="Arial (Body)"/>
              </a:rPr>
              <a:t> </a:t>
            </a:r>
            <a:r>
              <a:rPr lang="en-US" sz="2400" dirty="0" err="1">
                <a:latin typeface="Arial (Body)"/>
              </a:rPr>
              <a:t>mức</a:t>
            </a:r>
            <a:r>
              <a:rPr lang="en-US" sz="2400" dirty="0">
                <a:latin typeface="Arial (Body)"/>
              </a:rPr>
              <a:t> </a:t>
            </a:r>
            <a:r>
              <a:rPr lang="en-US" sz="2400" dirty="0" err="1">
                <a:latin typeface="Arial (Body)"/>
              </a:rPr>
              <a:t>độ</a:t>
            </a:r>
            <a:r>
              <a:rPr lang="en-US" sz="2400" dirty="0">
                <a:latin typeface="Arial (Body)"/>
              </a:rPr>
              <a:t> </a:t>
            </a:r>
            <a:r>
              <a:rPr lang="en-US" sz="2400" dirty="0" err="1">
                <a:latin typeface="Arial (Body)"/>
              </a:rPr>
              <a:t>kiểm</a:t>
            </a:r>
            <a:r>
              <a:rPr lang="en-US" sz="2400" dirty="0">
                <a:latin typeface="Arial (Body)"/>
              </a:rPr>
              <a:t> </a:t>
            </a:r>
            <a:r>
              <a:rPr lang="en-US" sz="2400" dirty="0" err="1">
                <a:latin typeface="Arial (Body)"/>
              </a:rPr>
              <a:t>soát</a:t>
            </a:r>
            <a:r>
              <a:rPr lang="en-US" sz="2400" dirty="0">
                <a:latin typeface="Arial (Body)"/>
              </a:rPr>
              <a:t> </a:t>
            </a:r>
            <a:r>
              <a:rPr lang="en-US" sz="2400" dirty="0" err="1">
                <a:latin typeface="Arial (Body)"/>
              </a:rPr>
              <a:t>mã</a:t>
            </a:r>
            <a:r>
              <a:rPr lang="en-US" sz="2400" dirty="0">
                <a:latin typeface="Arial (Body)"/>
              </a:rPr>
              <a:t> </a:t>
            </a:r>
            <a:r>
              <a:rPr lang="en-US" sz="2400" dirty="0" err="1">
                <a:latin typeface="Arial (Body)"/>
              </a:rPr>
              <a:t>nguồn</a:t>
            </a:r>
            <a:r>
              <a:rPr lang="en-US" sz="2400" dirty="0">
                <a:latin typeface="Arial (Body)"/>
              </a:rPr>
              <a:t> </a:t>
            </a:r>
            <a:r>
              <a:rPr lang="en-US" sz="2400" dirty="0" err="1">
                <a:latin typeface="Arial (Body)"/>
              </a:rPr>
              <a:t>trong</a:t>
            </a:r>
            <a:r>
              <a:rPr lang="en-US" sz="2400" dirty="0">
                <a:latin typeface="Arial (Body)"/>
              </a:rPr>
              <a:t> Unit Testing.</a:t>
            </a:r>
          </a:p>
        </p:txBody>
      </p:sp>
      <p:sp>
        <p:nvSpPr>
          <p:cNvPr id="33" name="Oval 32"/>
          <p:cNvSpPr/>
          <p:nvPr/>
        </p:nvSpPr>
        <p:spPr>
          <a:xfrm>
            <a:off x="838200" y="3334376"/>
            <a:ext cx="727144" cy="727144"/>
          </a:xfrm>
          <a:prstGeom prst="ellipse">
            <a:avLst/>
          </a:prstGeom>
          <a:solidFill>
            <a:srgbClr val="009688">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p:cNvSpPr/>
          <p:nvPr/>
        </p:nvSpPr>
        <p:spPr>
          <a:xfrm>
            <a:off x="838201" y="4607735"/>
            <a:ext cx="727144" cy="727144"/>
          </a:xfrm>
          <a:prstGeom prst="ellipse">
            <a:avLst/>
          </a:prstGeom>
          <a:solidFill>
            <a:srgbClr val="009688">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a:off x="1074773" y="4826494"/>
            <a:ext cx="254000" cy="254000"/>
          </a:xfrm>
          <a:prstGeom prst="rect">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ym typeface="Wingdings" panose="05000000000000000000" pitchFamily="2" charset="2"/>
              </a:rPr>
              <a:t></a:t>
            </a:r>
            <a:endParaRPr lang="en-GB" dirty="0"/>
          </a:p>
        </p:txBody>
      </p:sp>
      <p:sp>
        <p:nvSpPr>
          <p:cNvPr id="42" name="TextBox 41"/>
          <p:cNvSpPr txBox="1"/>
          <p:nvPr/>
        </p:nvSpPr>
        <p:spPr>
          <a:xfrm>
            <a:off x="1328773" y="4722666"/>
            <a:ext cx="10253627" cy="830997"/>
          </a:xfrm>
          <a:prstGeom prst="rect">
            <a:avLst/>
          </a:prstGeom>
          <a:noFill/>
        </p:spPr>
        <p:txBody>
          <a:bodyPr wrap="square" rtlCol="0">
            <a:spAutoFit/>
          </a:bodyPr>
          <a:lstStyle/>
          <a:p>
            <a:r>
              <a:rPr lang="en-US" sz="2400" dirty="0" err="1">
                <a:latin typeface="Arial (Body)"/>
              </a:rPr>
              <a:t>Hiện</a:t>
            </a:r>
            <a:r>
              <a:rPr lang="en-US" sz="2400" dirty="0">
                <a:latin typeface="Arial (Body)"/>
              </a:rPr>
              <a:t> </a:t>
            </a:r>
            <a:r>
              <a:rPr lang="en-US" sz="2400" dirty="0" err="1">
                <a:latin typeface="Arial (Body)"/>
              </a:rPr>
              <a:t>thực</a:t>
            </a:r>
            <a:r>
              <a:rPr lang="en-US" sz="2400" dirty="0">
                <a:latin typeface="Arial (Body)"/>
              </a:rPr>
              <a:t> </a:t>
            </a:r>
            <a:r>
              <a:rPr lang="en-US" sz="2400" dirty="0" err="1">
                <a:latin typeface="Arial (Body)"/>
              </a:rPr>
              <a:t>nhiều</a:t>
            </a:r>
            <a:r>
              <a:rPr lang="en-US" sz="2400" dirty="0">
                <a:latin typeface="Arial (Body)"/>
              </a:rPr>
              <a:t> Chart </a:t>
            </a:r>
            <a:r>
              <a:rPr lang="en-US" sz="2400" dirty="0" err="1">
                <a:latin typeface="Arial (Body)"/>
              </a:rPr>
              <a:t>với</a:t>
            </a:r>
            <a:r>
              <a:rPr lang="en-US" sz="2400" dirty="0">
                <a:latin typeface="Arial (Body)"/>
              </a:rPr>
              <a:t> </a:t>
            </a:r>
            <a:r>
              <a:rPr lang="en-US" sz="2400" dirty="0" err="1">
                <a:latin typeface="Arial (Body)"/>
              </a:rPr>
              <a:t>các</a:t>
            </a:r>
            <a:r>
              <a:rPr lang="en-US" sz="2400" dirty="0">
                <a:latin typeface="Arial (Body)"/>
              </a:rPr>
              <a:t> </a:t>
            </a:r>
            <a:r>
              <a:rPr lang="en-US" sz="2400" dirty="0" err="1">
                <a:latin typeface="Arial (Body)"/>
              </a:rPr>
              <a:t>thành</a:t>
            </a:r>
            <a:r>
              <a:rPr lang="en-US" sz="2400" dirty="0">
                <a:latin typeface="Arial (Body)"/>
              </a:rPr>
              <a:t> </a:t>
            </a:r>
            <a:r>
              <a:rPr lang="en-US" sz="2400" dirty="0" err="1">
                <a:latin typeface="Arial (Body)"/>
              </a:rPr>
              <a:t>phần</a:t>
            </a:r>
            <a:r>
              <a:rPr lang="en-US" sz="2400" dirty="0">
                <a:latin typeface="Arial (Body)"/>
              </a:rPr>
              <a:t> con h</a:t>
            </a:r>
            <a:r>
              <a:rPr lang="vi-VN" sz="2400" dirty="0">
                <a:latin typeface="Arial (Body)"/>
              </a:rPr>
              <a:t>ơ</a:t>
            </a:r>
            <a:r>
              <a:rPr lang="en-US" sz="2400" dirty="0">
                <a:latin typeface="Arial (Body)"/>
              </a:rPr>
              <a:t>n </a:t>
            </a:r>
            <a:r>
              <a:rPr lang="en-US" sz="2400" dirty="0" err="1">
                <a:latin typeface="Arial (Body)"/>
              </a:rPr>
              <a:t>để</a:t>
            </a:r>
            <a:r>
              <a:rPr lang="en-US" sz="2400" dirty="0">
                <a:latin typeface="Arial (Body)"/>
              </a:rPr>
              <a:t> </a:t>
            </a:r>
            <a:r>
              <a:rPr lang="en-US" sz="2400" dirty="0" err="1">
                <a:latin typeface="Arial (Body)"/>
              </a:rPr>
              <a:t>tăng</a:t>
            </a:r>
            <a:r>
              <a:rPr lang="en-US" sz="2400" dirty="0">
                <a:latin typeface="Arial (Body)"/>
              </a:rPr>
              <a:t> </a:t>
            </a:r>
            <a:r>
              <a:rPr lang="en-US" sz="2400" dirty="0" err="1">
                <a:latin typeface="Arial (Body)"/>
              </a:rPr>
              <a:t>tính</a:t>
            </a:r>
            <a:r>
              <a:rPr lang="en-US" sz="2400" dirty="0">
                <a:latin typeface="Arial (Body)"/>
              </a:rPr>
              <a:t> </a:t>
            </a:r>
            <a:r>
              <a:rPr lang="en-US" sz="2400" dirty="0" err="1">
                <a:latin typeface="Arial (Body)"/>
              </a:rPr>
              <a:t>trực</a:t>
            </a:r>
            <a:r>
              <a:rPr lang="en-US" sz="2400" dirty="0">
                <a:latin typeface="Arial (Body)"/>
              </a:rPr>
              <a:t> </a:t>
            </a:r>
            <a:r>
              <a:rPr lang="en-US" sz="2400" dirty="0" err="1">
                <a:latin typeface="Arial (Body)"/>
              </a:rPr>
              <a:t>quan</a:t>
            </a:r>
            <a:r>
              <a:rPr lang="en-US" sz="2400" dirty="0">
                <a:latin typeface="Arial (Body)"/>
              </a:rPr>
              <a:t>.</a:t>
            </a:r>
          </a:p>
        </p:txBody>
      </p:sp>
      <p:sp>
        <p:nvSpPr>
          <p:cNvPr id="43" name="Rounded Rectangle 5"/>
          <p:cNvSpPr/>
          <p:nvPr/>
        </p:nvSpPr>
        <p:spPr>
          <a:xfrm>
            <a:off x="1074773" y="4826494"/>
            <a:ext cx="254000" cy="254000"/>
          </a:xfrm>
          <a:prstGeom prst="roundRect">
            <a:avLst/>
          </a:prstGeom>
          <a:noFill/>
          <a:ln w="38100">
            <a:solidFill>
              <a:srgbClr val="009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p:cNvSpPr/>
          <p:nvPr/>
        </p:nvSpPr>
        <p:spPr>
          <a:xfrm>
            <a:off x="838201" y="5886139"/>
            <a:ext cx="727144" cy="727144"/>
          </a:xfrm>
          <a:prstGeom prst="ellipse">
            <a:avLst/>
          </a:prstGeom>
          <a:solidFill>
            <a:srgbClr val="009688">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34"/>
          <p:cNvSpPr/>
          <p:nvPr/>
        </p:nvSpPr>
        <p:spPr>
          <a:xfrm>
            <a:off x="1074773" y="6104898"/>
            <a:ext cx="254000" cy="254000"/>
          </a:xfrm>
          <a:prstGeom prst="rect">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ym typeface="Wingdings" panose="05000000000000000000" pitchFamily="2" charset="2"/>
              </a:rPr>
              <a:t></a:t>
            </a:r>
            <a:endParaRPr lang="en-GB" dirty="0"/>
          </a:p>
        </p:txBody>
      </p:sp>
      <p:sp>
        <p:nvSpPr>
          <p:cNvPr id="36" name="TextBox 35"/>
          <p:cNvSpPr txBox="1"/>
          <p:nvPr/>
        </p:nvSpPr>
        <p:spPr>
          <a:xfrm>
            <a:off x="1328773" y="6001068"/>
            <a:ext cx="10253627" cy="461665"/>
          </a:xfrm>
          <a:prstGeom prst="rect">
            <a:avLst/>
          </a:prstGeom>
          <a:noFill/>
        </p:spPr>
        <p:txBody>
          <a:bodyPr wrap="square" rtlCol="0">
            <a:spAutoFit/>
          </a:bodyPr>
          <a:lstStyle/>
          <a:p>
            <a:r>
              <a:rPr lang="en-US" sz="2400" dirty="0" err="1">
                <a:latin typeface="Arial (Body)"/>
              </a:rPr>
              <a:t>Cập</a:t>
            </a:r>
            <a:r>
              <a:rPr lang="en-US" sz="2400" dirty="0">
                <a:latin typeface="Arial (Body)"/>
              </a:rPr>
              <a:t> </a:t>
            </a:r>
            <a:r>
              <a:rPr lang="en-US" sz="2400" dirty="0" err="1">
                <a:latin typeface="Arial (Body)"/>
              </a:rPr>
              <a:t>nhật</a:t>
            </a:r>
            <a:r>
              <a:rPr lang="en-US" sz="2400" dirty="0">
                <a:latin typeface="Arial (Body)"/>
              </a:rPr>
              <a:t> </a:t>
            </a:r>
            <a:r>
              <a:rPr lang="en-US" sz="2400" dirty="0" err="1">
                <a:latin typeface="Arial (Body)"/>
              </a:rPr>
              <a:t>tài</a:t>
            </a:r>
            <a:r>
              <a:rPr lang="en-US" sz="2400" dirty="0">
                <a:latin typeface="Arial (Body)"/>
              </a:rPr>
              <a:t> </a:t>
            </a:r>
            <a:r>
              <a:rPr lang="en-US" sz="2400" dirty="0" err="1">
                <a:latin typeface="Arial (Body)"/>
              </a:rPr>
              <a:t>liệu</a:t>
            </a:r>
            <a:r>
              <a:rPr lang="en-US" sz="2400" dirty="0">
                <a:latin typeface="Arial (Body)"/>
              </a:rPr>
              <a:t> </a:t>
            </a:r>
            <a:r>
              <a:rPr lang="en-US" sz="2400" dirty="0" err="1">
                <a:latin typeface="Arial (Body)"/>
              </a:rPr>
              <a:t>trên</a:t>
            </a:r>
            <a:r>
              <a:rPr lang="en-US" sz="2400" dirty="0">
                <a:latin typeface="Arial (Body)"/>
              </a:rPr>
              <a:t> </a:t>
            </a:r>
            <a:r>
              <a:rPr lang="en-US" sz="2400" dirty="0" err="1">
                <a:latin typeface="Arial (Body)"/>
              </a:rPr>
              <a:t>trang</a:t>
            </a:r>
            <a:r>
              <a:rPr lang="en-US" sz="2400" dirty="0">
                <a:latin typeface="Arial (Body)"/>
              </a:rPr>
              <a:t> </a:t>
            </a:r>
            <a:r>
              <a:rPr lang="en-US" sz="2400" dirty="0" err="1">
                <a:latin typeface="Arial (Body)"/>
              </a:rPr>
              <a:t>chủ</a:t>
            </a:r>
            <a:r>
              <a:rPr lang="en-US" sz="2400" dirty="0">
                <a:latin typeface="Arial (Body)"/>
              </a:rPr>
              <a:t>.</a:t>
            </a:r>
          </a:p>
        </p:txBody>
      </p:sp>
      <p:sp>
        <p:nvSpPr>
          <p:cNvPr id="37" name="Rounded Rectangle 5"/>
          <p:cNvSpPr/>
          <p:nvPr/>
        </p:nvSpPr>
        <p:spPr>
          <a:xfrm>
            <a:off x="1074773" y="6104898"/>
            <a:ext cx="254000" cy="254000"/>
          </a:xfrm>
          <a:prstGeom prst="roundRect">
            <a:avLst/>
          </a:prstGeom>
          <a:noFill/>
          <a:ln w="38100">
            <a:solidFill>
              <a:srgbClr val="009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TextBox 37"/>
          <p:cNvSpPr txBox="1"/>
          <p:nvPr/>
        </p:nvSpPr>
        <p:spPr>
          <a:xfrm>
            <a:off x="591455" y="1268158"/>
            <a:ext cx="3545115" cy="523220"/>
          </a:xfrm>
          <a:prstGeom prst="rect">
            <a:avLst/>
          </a:prstGeom>
          <a:solidFill>
            <a:schemeClr val="accent1">
              <a:lumMod val="20000"/>
              <a:lumOff val="80000"/>
            </a:schemeClr>
          </a:solidFill>
        </p:spPr>
        <p:txBody>
          <a:bodyPr wrap="square" rtlCol="0">
            <a:spAutoFit/>
          </a:bodyPr>
          <a:lstStyle/>
          <a:p>
            <a:r>
              <a:rPr lang="en-US" sz="2800" b="1" dirty="0">
                <a:latin typeface="Roboto" panose="02000000000000000000"/>
              </a:rPr>
              <a:t>H</a:t>
            </a:r>
            <a:r>
              <a:rPr lang="vi-VN" sz="2800" b="1" dirty="0">
                <a:latin typeface="Roboto" panose="02000000000000000000"/>
              </a:rPr>
              <a:t>ư</a:t>
            </a:r>
            <a:r>
              <a:rPr lang="en-US" sz="2800" b="1" dirty="0" err="1">
                <a:latin typeface="Roboto" panose="02000000000000000000"/>
              </a:rPr>
              <a:t>ớng</a:t>
            </a:r>
            <a:r>
              <a:rPr lang="en-US" sz="2800" b="1" dirty="0">
                <a:latin typeface="Roboto" panose="02000000000000000000"/>
              </a:rPr>
              <a:t> </a:t>
            </a:r>
            <a:r>
              <a:rPr lang="en-US" sz="2800" b="1" dirty="0" err="1">
                <a:latin typeface="Roboto" panose="02000000000000000000"/>
              </a:rPr>
              <a:t>phát</a:t>
            </a:r>
            <a:r>
              <a:rPr lang="en-US" sz="2800" b="1" dirty="0">
                <a:latin typeface="Roboto" panose="02000000000000000000"/>
              </a:rPr>
              <a:t> </a:t>
            </a:r>
            <a:r>
              <a:rPr lang="en-US" sz="2800" b="1" dirty="0" err="1">
                <a:latin typeface="Roboto" panose="02000000000000000000"/>
              </a:rPr>
              <a:t>triển</a:t>
            </a:r>
            <a:endParaRPr lang="en-US" b="1" dirty="0">
              <a:latin typeface="Roboto" panose="02000000000000000000"/>
            </a:endParaRPr>
          </a:p>
        </p:txBody>
      </p:sp>
      <p:cxnSp>
        <p:nvCxnSpPr>
          <p:cNvPr id="39" name="Straight Connector 38"/>
          <p:cNvCxnSpPr>
            <a:cxnSpLocks/>
          </p:cNvCxnSpPr>
          <p:nvPr/>
        </p:nvCxnSpPr>
        <p:spPr>
          <a:xfrm>
            <a:off x="585287" y="1268160"/>
            <a:ext cx="0" cy="523220"/>
          </a:xfrm>
          <a:prstGeom prst="line">
            <a:avLst/>
          </a:prstGeom>
          <a:ln w="38100">
            <a:solidFill>
              <a:srgbClr val="3F51B5"/>
            </a:solidFill>
          </a:ln>
        </p:spPr>
        <p:style>
          <a:lnRef idx="3">
            <a:schemeClr val="accent2"/>
          </a:lnRef>
          <a:fillRef idx="0">
            <a:schemeClr val="accent2"/>
          </a:fillRef>
          <a:effectRef idx="2">
            <a:schemeClr val="accent2"/>
          </a:effectRef>
          <a:fontRef idx="minor">
            <a:schemeClr val="tx1"/>
          </a:fontRef>
        </p:style>
      </p:cxnSp>
      <p:sp>
        <p:nvSpPr>
          <p:cNvPr id="23" name="Slide Number Placeholder 2"/>
          <p:cNvSpPr>
            <a:spLocks noGrp="1"/>
          </p:cNvSpPr>
          <p:nvPr>
            <p:ph type="sldNum" sz="quarter" idx="12"/>
          </p:nvPr>
        </p:nvSpPr>
        <p:spPr>
          <a:xfrm>
            <a:off x="8610600" y="6356356"/>
            <a:ext cx="2743200" cy="365125"/>
          </a:xfrm>
        </p:spPr>
        <p:txBody>
          <a:bodyPr/>
          <a:lstStyle/>
          <a:p>
            <a:fld id="{11ADFAE3-F0D9-439E-8967-594B4CDF255A}" type="slidenum">
              <a:rPr lang="en-US" smtClean="0"/>
              <a:t>21</a:t>
            </a:fld>
            <a:endParaRPr lang="en-US"/>
          </a:p>
        </p:txBody>
      </p:sp>
    </p:spTree>
    <p:extLst>
      <p:ext uri="{BB962C8B-B14F-4D97-AF65-F5344CB8AC3E}">
        <p14:creationId xmlns:p14="http://schemas.microsoft.com/office/powerpoint/2010/main" val="1577768282"/>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0-#ppt_w/2"/>
                                          </p:val>
                                        </p:tav>
                                        <p:tav tm="100000">
                                          <p:val>
                                            <p:strVal val="#ppt_x"/>
                                          </p:val>
                                        </p:tav>
                                      </p:tavLst>
                                    </p:anim>
                                    <p:anim calcmode="lin" valueType="num">
                                      <p:cBhvr additive="base">
                                        <p:cTn id="8" dur="500" fill="hold"/>
                                        <p:tgtEl>
                                          <p:spTgt spid="3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500" fill="hold"/>
                                        <p:tgtEl>
                                          <p:spTgt spid="39"/>
                                        </p:tgtEl>
                                        <p:attrNameLst>
                                          <p:attrName>ppt_x</p:attrName>
                                        </p:attrNameLst>
                                      </p:cBhvr>
                                      <p:tavLst>
                                        <p:tav tm="0">
                                          <p:val>
                                            <p:strVal val="0-#ppt_w/2"/>
                                          </p:val>
                                        </p:tav>
                                        <p:tav tm="100000">
                                          <p:val>
                                            <p:strVal val="#ppt_x"/>
                                          </p:val>
                                        </p:tav>
                                      </p:tavLst>
                                    </p:anim>
                                    <p:anim calcmode="lin" valueType="num">
                                      <p:cBhvr additive="base">
                                        <p:cTn id="12" dur="500" fill="hold"/>
                                        <p:tgtEl>
                                          <p:spTgt spid="39"/>
                                        </p:tgtEl>
                                        <p:attrNameLst>
                                          <p:attrName>ppt_y</p:attrName>
                                        </p:attrNameLst>
                                      </p:cBhvr>
                                      <p:tavLst>
                                        <p:tav tm="0">
                                          <p:val>
                                            <p:strVal val="#ppt_y"/>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ppt_x"/>
                                          </p:val>
                                        </p:tav>
                                        <p:tav tm="100000">
                                          <p:val>
                                            <p:strVal val="#ppt_x"/>
                                          </p:val>
                                        </p:tav>
                                      </p:tavLst>
                                    </p:anim>
                                    <p:anim calcmode="lin" valueType="num">
                                      <p:cBhvr additive="base">
                                        <p:cTn id="16" dur="500" fill="hold"/>
                                        <p:tgtEl>
                                          <p:spTgt spid="28"/>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ppt_x"/>
                                          </p:val>
                                        </p:tav>
                                        <p:tav tm="100000">
                                          <p:val>
                                            <p:strVal val="#ppt_x"/>
                                          </p:val>
                                        </p:tav>
                                      </p:tavLst>
                                    </p:anim>
                                    <p:anim calcmode="lin" valueType="num">
                                      <p:cBhvr additive="base">
                                        <p:cTn id="20" dur="500" fill="hold"/>
                                        <p:tgtEl>
                                          <p:spTgt spid="29"/>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anim calcmode="lin" valueType="num">
                                      <p:cBhvr additive="base">
                                        <p:cTn id="23" dur="500" fill="hold"/>
                                        <p:tgtEl>
                                          <p:spTgt spid="31"/>
                                        </p:tgtEl>
                                        <p:attrNameLst>
                                          <p:attrName>ppt_x</p:attrName>
                                        </p:attrNameLst>
                                      </p:cBhvr>
                                      <p:tavLst>
                                        <p:tav tm="0">
                                          <p:val>
                                            <p:strVal val="#ppt_x"/>
                                          </p:val>
                                        </p:tav>
                                        <p:tav tm="100000">
                                          <p:val>
                                            <p:strVal val="#ppt_x"/>
                                          </p:val>
                                        </p:tav>
                                      </p:tavLst>
                                    </p:anim>
                                    <p:anim calcmode="lin" valueType="num">
                                      <p:cBhvr additive="base">
                                        <p:cTn id="24" dur="500" fill="hold"/>
                                        <p:tgtEl>
                                          <p:spTgt spid="31"/>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anim calcmode="lin" valueType="num">
                                      <p:cBhvr additive="base">
                                        <p:cTn id="27" dur="500" fill="hold"/>
                                        <p:tgtEl>
                                          <p:spTgt spid="43"/>
                                        </p:tgtEl>
                                        <p:attrNameLst>
                                          <p:attrName>ppt_x</p:attrName>
                                        </p:attrNameLst>
                                      </p:cBhvr>
                                      <p:tavLst>
                                        <p:tav tm="0">
                                          <p:val>
                                            <p:strVal val="#ppt_x"/>
                                          </p:val>
                                        </p:tav>
                                        <p:tav tm="100000">
                                          <p:val>
                                            <p:strVal val="#ppt_x"/>
                                          </p:val>
                                        </p:tav>
                                      </p:tavLst>
                                    </p:anim>
                                    <p:anim calcmode="lin" valueType="num">
                                      <p:cBhvr additive="base">
                                        <p:cTn id="28" dur="500" fill="hold"/>
                                        <p:tgtEl>
                                          <p:spTgt spid="43"/>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anim calcmode="lin" valueType="num">
                                      <p:cBhvr additive="base">
                                        <p:cTn id="31" dur="500" fill="hold"/>
                                        <p:tgtEl>
                                          <p:spTgt spid="37"/>
                                        </p:tgtEl>
                                        <p:attrNameLst>
                                          <p:attrName>ppt_x</p:attrName>
                                        </p:attrNameLst>
                                      </p:cBhvr>
                                      <p:tavLst>
                                        <p:tav tm="0">
                                          <p:val>
                                            <p:strVal val="#ppt_x"/>
                                          </p:val>
                                        </p:tav>
                                        <p:tav tm="100000">
                                          <p:val>
                                            <p:strVal val="#ppt_x"/>
                                          </p:val>
                                        </p:tav>
                                      </p:tavLst>
                                    </p:anim>
                                    <p:anim calcmode="lin" valueType="num">
                                      <p:cBhvr additive="base">
                                        <p:cTn id="32" dur="500" fill="hold"/>
                                        <p:tgtEl>
                                          <p:spTgt spid="37"/>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anim calcmode="lin" valueType="num">
                                      <p:cBhvr additive="base">
                                        <p:cTn id="35" dur="500" fill="hold"/>
                                        <p:tgtEl>
                                          <p:spTgt spid="32"/>
                                        </p:tgtEl>
                                        <p:attrNameLst>
                                          <p:attrName>ppt_x</p:attrName>
                                        </p:attrNameLst>
                                      </p:cBhvr>
                                      <p:tavLst>
                                        <p:tav tm="0">
                                          <p:val>
                                            <p:strVal val="#ppt_x"/>
                                          </p:val>
                                        </p:tav>
                                        <p:tav tm="100000">
                                          <p:val>
                                            <p:strVal val="#ppt_x"/>
                                          </p:val>
                                        </p:tav>
                                      </p:tavLst>
                                    </p:anim>
                                    <p:anim calcmode="lin" valueType="num">
                                      <p:cBhvr additive="base">
                                        <p:cTn id="36" dur="500" fill="hold"/>
                                        <p:tgtEl>
                                          <p:spTgt spid="32"/>
                                        </p:tgtEl>
                                        <p:attrNameLst>
                                          <p:attrName>ppt_y</p:attrName>
                                        </p:attrNameLst>
                                      </p:cBhvr>
                                      <p:tavLst>
                                        <p:tav tm="0">
                                          <p:val>
                                            <p:strVal val="0-#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anim calcmode="lin" valueType="num">
                                      <p:cBhvr additive="base">
                                        <p:cTn id="39" dur="500" fill="hold"/>
                                        <p:tgtEl>
                                          <p:spTgt spid="42"/>
                                        </p:tgtEl>
                                        <p:attrNameLst>
                                          <p:attrName>ppt_x</p:attrName>
                                        </p:attrNameLst>
                                      </p:cBhvr>
                                      <p:tavLst>
                                        <p:tav tm="0">
                                          <p:val>
                                            <p:strVal val="#ppt_x"/>
                                          </p:val>
                                        </p:tav>
                                        <p:tav tm="100000">
                                          <p:val>
                                            <p:strVal val="#ppt_x"/>
                                          </p:val>
                                        </p:tav>
                                      </p:tavLst>
                                    </p:anim>
                                    <p:anim calcmode="lin" valueType="num">
                                      <p:cBhvr additive="base">
                                        <p:cTn id="40" dur="500" fill="hold"/>
                                        <p:tgtEl>
                                          <p:spTgt spid="42"/>
                                        </p:tgtEl>
                                        <p:attrNameLst>
                                          <p:attrName>ppt_y</p:attrName>
                                        </p:attrNameLst>
                                      </p:cBhvr>
                                      <p:tavLst>
                                        <p:tav tm="0">
                                          <p:val>
                                            <p:strVal val="0-#ppt_h/2"/>
                                          </p:val>
                                        </p:tav>
                                        <p:tav tm="100000">
                                          <p:val>
                                            <p:strVal val="#ppt_y"/>
                                          </p:val>
                                        </p:tav>
                                      </p:tavLst>
                                    </p:anim>
                                  </p:childTnLst>
                                </p:cTn>
                              </p:par>
                              <p:par>
                                <p:cTn id="41" presetID="2" presetClass="entr" presetSubtype="1"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anim calcmode="lin" valueType="num">
                                      <p:cBhvr additive="base">
                                        <p:cTn id="43" dur="500" fill="hold"/>
                                        <p:tgtEl>
                                          <p:spTgt spid="36"/>
                                        </p:tgtEl>
                                        <p:attrNameLst>
                                          <p:attrName>ppt_x</p:attrName>
                                        </p:attrNameLst>
                                      </p:cBhvr>
                                      <p:tavLst>
                                        <p:tav tm="0">
                                          <p:val>
                                            <p:strVal val="#ppt_x"/>
                                          </p:val>
                                        </p:tav>
                                        <p:tav tm="100000">
                                          <p:val>
                                            <p:strVal val="#ppt_x"/>
                                          </p:val>
                                        </p:tav>
                                      </p:tavLst>
                                    </p:anim>
                                    <p:anim calcmode="lin" valueType="num">
                                      <p:cBhvr additive="base">
                                        <p:cTn id="44" dur="500" fill="hold"/>
                                        <p:tgtEl>
                                          <p:spTgt spid="36"/>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6" presetClass="entr" presetSubtype="32" fill="hold" grpId="0" nodeType="click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circle(out)">
                                      <p:cBhvr>
                                        <p:cTn id="49" dur="500"/>
                                        <p:tgtEl>
                                          <p:spTgt spid="27"/>
                                        </p:tgtEl>
                                      </p:cBhvr>
                                    </p:animEffect>
                                  </p:childTnLst>
                                </p:cTn>
                              </p:par>
                              <p:par>
                                <p:cTn id="50" presetID="31" presetClass="entr" presetSubtype="0"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 calcmode="lin" valueType="num">
                                      <p:cBhvr>
                                        <p:cTn id="52" dur="300" fill="hold"/>
                                        <p:tgtEl>
                                          <p:spTgt spid="26"/>
                                        </p:tgtEl>
                                        <p:attrNameLst>
                                          <p:attrName>ppt_w</p:attrName>
                                        </p:attrNameLst>
                                      </p:cBhvr>
                                      <p:tavLst>
                                        <p:tav tm="0">
                                          <p:val>
                                            <p:fltVal val="0"/>
                                          </p:val>
                                        </p:tav>
                                        <p:tav tm="100000">
                                          <p:val>
                                            <p:strVal val="#ppt_w"/>
                                          </p:val>
                                        </p:tav>
                                      </p:tavLst>
                                    </p:anim>
                                    <p:anim calcmode="lin" valueType="num">
                                      <p:cBhvr>
                                        <p:cTn id="53" dur="300" fill="hold"/>
                                        <p:tgtEl>
                                          <p:spTgt spid="26"/>
                                        </p:tgtEl>
                                        <p:attrNameLst>
                                          <p:attrName>ppt_h</p:attrName>
                                        </p:attrNameLst>
                                      </p:cBhvr>
                                      <p:tavLst>
                                        <p:tav tm="0">
                                          <p:val>
                                            <p:fltVal val="0"/>
                                          </p:val>
                                        </p:tav>
                                        <p:tav tm="100000">
                                          <p:val>
                                            <p:strVal val="#ppt_h"/>
                                          </p:val>
                                        </p:tav>
                                      </p:tavLst>
                                    </p:anim>
                                    <p:anim calcmode="lin" valueType="num">
                                      <p:cBhvr>
                                        <p:cTn id="54" dur="300" fill="hold"/>
                                        <p:tgtEl>
                                          <p:spTgt spid="26"/>
                                        </p:tgtEl>
                                        <p:attrNameLst>
                                          <p:attrName>style.rotation</p:attrName>
                                        </p:attrNameLst>
                                      </p:cBhvr>
                                      <p:tavLst>
                                        <p:tav tm="0">
                                          <p:val>
                                            <p:fltVal val="90"/>
                                          </p:val>
                                        </p:tav>
                                        <p:tav tm="100000">
                                          <p:val>
                                            <p:fltVal val="0"/>
                                          </p:val>
                                        </p:tav>
                                      </p:tavLst>
                                    </p:anim>
                                    <p:animEffect transition="in" filter="fade">
                                      <p:cBhvr>
                                        <p:cTn id="55" dur="300"/>
                                        <p:tgtEl>
                                          <p:spTgt spid="26"/>
                                        </p:tgtEl>
                                      </p:cBhvr>
                                    </p:animEffect>
                                  </p:childTnLst>
                                </p:cTn>
                              </p:par>
                            </p:childTnLst>
                          </p:cTn>
                        </p:par>
                      </p:childTnLst>
                    </p:cTn>
                  </p:par>
                  <p:par>
                    <p:cTn id="56" fill="hold">
                      <p:stCondLst>
                        <p:cond delay="indefinite"/>
                      </p:stCondLst>
                      <p:childTnLst>
                        <p:par>
                          <p:cTn id="57" fill="hold">
                            <p:stCondLst>
                              <p:cond delay="0"/>
                            </p:stCondLst>
                            <p:childTnLst>
                              <p:par>
                                <p:cTn id="58" presetID="6" presetClass="entr" presetSubtype="32" fill="hold" grpId="0" nodeType="click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circle(out)">
                                      <p:cBhvr>
                                        <p:cTn id="60" dur="500"/>
                                        <p:tgtEl>
                                          <p:spTgt spid="30"/>
                                        </p:tgtEl>
                                      </p:cBhvr>
                                    </p:animEffect>
                                  </p:childTnLst>
                                </p:cTn>
                              </p:par>
                              <p:par>
                                <p:cTn id="61" presetID="31" presetClass="exit" presetSubtype="0" fill="hold" grpId="1" nodeType="withEffect">
                                  <p:stCondLst>
                                    <p:cond delay="0"/>
                                  </p:stCondLst>
                                  <p:childTnLst>
                                    <p:anim calcmode="lin" valueType="num">
                                      <p:cBhvr>
                                        <p:cTn id="62" dur="300"/>
                                        <p:tgtEl>
                                          <p:spTgt spid="26"/>
                                        </p:tgtEl>
                                        <p:attrNameLst>
                                          <p:attrName>ppt_w</p:attrName>
                                        </p:attrNameLst>
                                      </p:cBhvr>
                                      <p:tavLst>
                                        <p:tav tm="0">
                                          <p:val>
                                            <p:strVal val="ppt_w"/>
                                          </p:val>
                                        </p:tav>
                                        <p:tav tm="100000">
                                          <p:val>
                                            <p:fltVal val="0"/>
                                          </p:val>
                                        </p:tav>
                                      </p:tavLst>
                                    </p:anim>
                                    <p:anim calcmode="lin" valueType="num">
                                      <p:cBhvr>
                                        <p:cTn id="63" dur="300"/>
                                        <p:tgtEl>
                                          <p:spTgt spid="26"/>
                                        </p:tgtEl>
                                        <p:attrNameLst>
                                          <p:attrName>ppt_h</p:attrName>
                                        </p:attrNameLst>
                                      </p:cBhvr>
                                      <p:tavLst>
                                        <p:tav tm="0">
                                          <p:val>
                                            <p:strVal val="ppt_h"/>
                                          </p:val>
                                        </p:tav>
                                        <p:tav tm="100000">
                                          <p:val>
                                            <p:fltVal val="0"/>
                                          </p:val>
                                        </p:tav>
                                      </p:tavLst>
                                    </p:anim>
                                    <p:anim calcmode="lin" valueType="num">
                                      <p:cBhvr>
                                        <p:cTn id="64" dur="300"/>
                                        <p:tgtEl>
                                          <p:spTgt spid="26"/>
                                        </p:tgtEl>
                                        <p:attrNameLst>
                                          <p:attrName>style.rotation</p:attrName>
                                        </p:attrNameLst>
                                      </p:cBhvr>
                                      <p:tavLst>
                                        <p:tav tm="0">
                                          <p:val>
                                            <p:fltVal val="0"/>
                                          </p:val>
                                        </p:tav>
                                        <p:tav tm="100000">
                                          <p:val>
                                            <p:fltVal val="90"/>
                                          </p:val>
                                        </p:tav>
                                      </p:tavLst>
                                    </p:anim>
                                    <p:animEffect transition="out" filter="fade">
                                      <p:cBhvr>
                                        <p:cTn id="65" dur="300"/>
                                        <p:tgtEl>
                                          <p:spTgt spid="26"/>
                                        </p:tgtEl>
                                      </p:cBhvr>
                                    </p:animEffect>
                                    <p:set>
                                      <p:cBhvr>
                                        <p:cTn id="66" dur="1" fill="hold">
                                          <p:stCondLst>
                                            <p:cond delay="299"/>
                                          </p:stCondLst>
                                        </p:cTn>
                                        <p:tgtEl>
                                          <p:spTgt spid="26"/>
                                        </p:tgtEl>
                                        <p:attrNameLst>
                                          <p:attrName>style.visibility</p:attrName>
                                        </p:attrNameLst>
                                      </p:cBhvr>
                                      <p:to>
                                        <p:strVal val="hidden"/>
                                      </p:to>
                                    </p:set>
                                  </p:childTnLst>
                                </p:cTn>
                              </p:par>
                              <p:par>
                                <p:cTn id="67" presetID="31" presetClass="entr" presetSubtype="0" fill="hold" grpId="0" nodeType="withEffect">
                                  <p:stCondLst>
                                    <p:cond delay="0"/>
                                  </p:stCondLst>
                                  <p:childTnLst>
                                    <p:set>
                                      <p:cBhvr>
                                        <p:cTn id="68" dur="1" fill="hold">
                                          <p:stCondLst>
                                            <p:cond delay="0"/>
                                          </p:stCondLst>
                                        </p:cTn>
                                        <p:tgtEl>
                                          <p:spTgt spid="33"/>
                                        </p:tgtEl>
                                        <p:attrNameLst>
                                          <p:attrName>style.visibility</p:attrName>
                                        </p:attrNameLst>
                                      </p:cBhvr>
                                      <p:to>
                                        <p:strVal val="visible"/>
                                      </p:to>
                                    </p:set>
                                    <p:anim calcmode="lin" valueType="num">
                                      <p:cBhvr>
                                        <p:cTn id="69" dur="300" fill="hold"/>
                                        <p:tgtEl>
                                          <p:spTgt spid="33"/>
                                        </p:tgtEl>
                                        <p:attrNameLst>
                                          <p:attrName>ppt_w</p:attrName>
                                        </p:attrNameLst>
                                      </p:cBhvr>
                                      <p:tavLst>
                                        <p:tav tm="0">
                                          <p:val>
                                            <p:fltVal val="0"/>
                                          </p:val>
                                        </p:tav>
                                        <p:tav tm="100000">
                                          <p:val>
                                            <p:strVal val="#ppt_w"/>
                                          </p:val>
                                        </p:tav>
                                      </p:tavLst>
                                    </p:anim>
                                    <p:anim calcmode="lin" valueType="num">
                                      <p:cBhvr>
                                        <p:cTn id="70" dur="300" fill="hold"/>
                                        <p:tgtEl>
                                          <p:spTgt spid="33"/>
                                        </p:tgtEl>
                                        <p:attrNameLst>
                                          <p:attrName>ppt_h</p:attrName>
                                        </p:attrNameLst>
                                      </p:cBhvr>
                                      <p:tavLst>
                                        <p:tav tm="0">
                                          <p:val>
                                            <p:fltVal val="0"/>
                                          </p:val>
                                        </p:tav>
                                        <p:tav tm="100000">
                                          <p:val>
                                            <p:strVal val="#ppt_h"/>
                                          </p:val>
                                        </p:tav>
                                      </p:tavLst>
                                    </p:anim>
                                    <p:anim calcmode="lin" valueType="num">
                                      <p:cBhvr>
                                        <p:cTn id="71" dur="300" fill="hold"/>
                                        <p:tgtEl>
                                          <p:spTgt spid="33"/>
                                        </p:tgtEl>
                                        <p:attrNameLst>
                                          <p:attrName>style.rotation</p:attrName>
                                        </p:attrNameLst>
                                      </p:cBhvr>
                                      <p:tavLst>
                                        <p:tav tm="0">
                                          <p:val>
                                            <p:fltVal val="90"/>
                                          </p:val>
                                        </p:tav>
                                        <p:tav tm="100000">
                                          <p:val>
                                            <p:fltVal val="0"/>
                                          </p:val>
                                        </p:tav>
                                      </p:tavLst>
                                    </p:anim>
                                    <p:animEffect transition="in" filter="fade">
                                      <p:cBhvr>
                                        <p:cTn id="72" dur="300"/>
                                        <p:tgtEl>
                                          <p:spTgt spid="33"/>
                                        </p:tgtEl>
                                      </p:cBhvr>
                                    </p:animEffect>
                                  </p:childTnLst>
                                </p:cTn>
                              </p:par>
                            </p:childTnLst>
                          </p:cTn>
                        </p:par>
                      </p:childTnLst>
                    </p:cTn>
                  </p:par>
                  <p:par>
                    <p:cTn id="73" fill="hold">
                      <p:stCondLst>
                        <p:cond delay="indefinite"/>
                      </p:stCondLst>
                      <p:childTnLst>
                        <p:par>
                          <p:cTn id="74" fill="hold">
                            <p:stCondLst>
                              <p:cond delay="0"/>
                            </p:stCondLst>
                            <p:childTnLst>
                              <p:par>
                                <p:cTn id="75" presetID="6" presetClass="entr" presetSubtype="32" fill="hold" grpId="0" nodeType="clickEffect">
                                  <p:stCondLst>
                                    <p:cond delay="0"/>
                                  </p:stCondLst>
                                  <p:childTnLst>
                                    <p:set>
                                      <p:cBhvr>
                                        <p:cTn id="76" dur="1" fill="hold">
                                          <p:stCondLst>
                                            <p:cond delay="0"/>
                                          </p:stCondLst>
                                        </p:cTn>
                                        <p:tgtEl>
                                          <p:spTgt spid="41"/>
                                        </p:tgtEl>
                                        <p:attrNameLst>
                                          <p:attrName>style.visibility</p:attrName>
                                        </p:attrNameLst>
                                      </p:cBhvr>
                                      <p:to>
                                        <p:strVal val="visible"/>
                                      </p:to>
                                    </p:set>
                                    <p:animEffect transition="in" filter="circle(out)">
                                      <p:cBhvr>
                                        <p:cTn id="77" dur="500"/>
                                        <p:tgtEl>
                                          <p:spTgt spid="41"/>
                                        </p:tgtEl>
                                      </p:cBhvr>
                                    </p:animEffect>
                                  </p:childTnLst>
                                </p:cTn>
                              </p:par>
                              <p:par>
                                <p:cTn id="78" presetID="31" presetClass="exit" presetSubtype="0" fill="hold" grpId="1" nodeType="withEffect">
                                  <p:stCondLst>
                                    <p:cond delay="0"/>
                                  </p:stCondLst>
                                  <p:childTnLst>
                                    <p:anim calcmode="lin" valueType="num">
                                      <p:cBhvr>
                                        <p:cTn id="79" dur="300"/>
                                        <p:tgtEl>
                                          <p:spTgt spid="33"/>
                                        </p:tgtEl>
                                        <p:attrNameLst>
                                          <p:attrName>ppt_w</p:attrName>
                                        </p:attrNameLst>
                                      </p:cBhvr>
                                      <p:tavLst>
                                        <p:tav tm="0">
                                          <p:val>
                                            <p:strVal val="ppt_w"/>
                                          </p:val>
                                        </p:tav>
                                        <p:tav tm="100000">
                                          <p:val>
                                            <p:fltVal val="0"/>
                                          </p:val>
                                        </p:tav>
                                      </p:tavLst>
                                    </p:anim>
                                    <p:anim calcmode="lin" valueType="num">
                                      <p:cBhvr>
                                        <p:cTn id="80" dur="300"/>
                                        <p:tgtEl>
                                          <p:spTgt spid="33"/>
                                        </p:tgtEl>
                                        <p:attrNameLst>
                                          <p:attrName>ppt_h</p:attrName>
                                        </p:attrNameLst>
                                      </p:cBhvr>
                                      <p:tavLst>
                                        <p:tav tm="0">
                                          <p:val>
                                            <p:strVal val="ppt_h"/>
                                          </p:val>
                                        </p:tav>
                                        <p:tav tm="100000">
                                          <p:val>
                                            <p:fltVal val="0"/>
                                          </p:val>
                                        </p:tav>
                                      </p:tavLst>
                                    </p:anim>
                                    <p:anim calcmode="lin" valueType="num">
                                      <p:cBhvr>
                                        <p:cTn id="81" dur="300"/>
                                        <p:tgtEl>
                                          <p:spTgt spid="33"/>
                                        </p:tgtEl>
                                        <p:attrNameLst>
                                          <p:attrName>style.rotation</p:attrName>
                                        </p:attrNameLst>
                                      </p:cBhvr>
                                      <p:tavLst>
                                        <p:tav tm="0">
                                          <p:val>
                                            <p:fltVal val="0"/>
                                          </p:val>
                                        </p:tav>
                                        <p:tav tm="100000">
                                          <p:val>
                                            <p:fltVal val="90"/>
                                          </p:val>
                                        </p:tav>
                                      </p:tavLst>
                                    </p:anim>
                                    <p:animEffect transition="out" filter="fade">
                                      <p:cBhvr>
                                        <p:cTn id="82" dur="300"/>
                                        <p:tgtEl>
                                          <p:spTgt spid="33"/>
                                        </p:tgtEl>
                                      </p:cBhvr>
                                    </p:animEffect>
                                    <p:set>
                                      <p:cBhvr>
                                        <p:cTn id="83" dur="1" fill="hold">
                                          <p:stCondLst>
                                            <p:cond delay="299"/>
                                          </p:stCondLst>
                                        </p:cTn>
                                        <p:tgtEl>
                                          <p:spTgt spid="33"/>
                                        </p:tgtEl>
                                        <p:attrNameLst>
                                          <p:attrName>style.visibility</p:attrName>
                                        </p:attrNameLst>
                                      </p:cBhvr>
                                      <p:to>
                                        <p:strVal val="hidden"/>
                                      </p:to>
                                    </p:set>
                                  </p:childTnLst>
                                </p:cTn>
                              </p:par>
                              <p:par>
                                <p:cTn id="84" presetID="31" presetClass="entr" presetSubtype="0" fill="hold" grpId="0" nodeType="withEffect">
                                  <p:stCondLst>
                                    <p:cond delay="0"/>
                                  </p:stCondLst>
                                  <p:childTnLst>
                                    <p:set>
                                      <p:cBhvr>
                                        <p:cTn id="85" dur="1" fill="hold">
                                          <p:stCondLst>
                                            <p:cond delay="0"/>
                                          </p:stCondLst>
                                        </p:cTn>
                                        <p:tgtEl>
                                          <p:spTgt spid="40"/>
                                        </p:tgtEl>
                                        <p:attrNameLst>
                                          <p:attrName>style.visibility</p:attrName>
                                        </p:attrNameLst>
                                      </p:cBhvr>
                                      <p:to>
                                        <p:strVal val="visible"/>
                                      </p:to>
                                    </p:set>
                                    <p:anim calcmode="lin" valueType="num">
                                      <p:cBhvr>
                                        <p:cTn id="86" dur="300" fill="hold"/>
                                        <p:tgtEl>
                                          <p:spTgt spid="40"/>
                                        </p:tgtEl>
                                        <p:attrNameLst>
                                          <p:attrName>ppt_w</p:attrName>
                                        </p:attrNameLst>
                                      </p:cBhvr>
                                      <p:tavLst>
                                        <p:tav tm="0">
                                          <p:val>
                                            <p:fltVal val="0"/>
                                          </p:val>
                                        </p:tav>
                                        <p:tav tm="100000">
                                          <p:val>
                                            <p:strVal val="#ppt_w"/>
                                          </p:val>
                                        </p:tav>
                                      </p:tavLst>
                                    </p:anim>
                                    <p:anim calcmode="lin" valueType="num">
                                      <p:cBhvr>
                                        <p:cTn id="87" dur="300" fill="hold"/>
                                        <p:tgtEl>
                                          <p:spTgt spid="40"/>
                                        </p:tgtEl>
                                        <p:attrNameLst>
                                          <p:attrName>ppt_h</p:attrName>
                                        </p:attrNameLst>
                                      </p:cBhvr>
                                      <p:tavLst>
                                        <p:tav tm="0">
                                          <p:val>
                                            <p:fltVal val="0"/>
                                          </p:val>
                                        </p:tav>
                                        <p:tav tm="100000">
                                          <p:val>
                                            <p:strVal val="#ppt_h"/>
                                          </p:val>
                                        </p:tav>
                                      </p:tavLst>
                                    </p:anim>
                                    <p:anim calcmode="lin" valueType="num">
                                      <p:cBhvr>
                                        <p:cTn id="88" dur="300" fill="hold"/>
                                        <p:tgtEl>
                                          <p:spTgt spid="40"/>
                                        </p:tgtEl>
                                        <p:attrNameLst>
                                          <p:attrName>style.rotation</p:attrName>
                                        </p:attrNameLst>
                                      </p:cBhvr>
                                      <p:tavLst>
                                        <p:tav tm="0">
                                          <p:val>
                                            <p:fltVal val="90"/>
                                          </p:val>
                                        </p:tav>
                                        <p:tav tm="100000">
                                          <p:val>
                                            <p:fltVal val="0"/>
                                          </p:val>
                                        </p:tav>
                                      </p:tavLst>
                                    </p:anim>
                                    <p:animEffect transition="in" filter="fade">
                                      <p:cBhvr>
                                        <p:cTn id="89" dur="300"/>
                                        <p:tgtEl>
                                          <p:spTgt spid="40"/>
                                        </p:tgtEl>
                                      </p:cBhvr>
                                    </p:animEffect>
                                  </p:childTnLst>
                                </p:cTn>
                              </p:par>
                            </p:childTnLst>
                          </p:cTn>
                        </p:par>
                      </p:childTnLst>
                    </p:cTn>
                  </p:par>
                  <p:par>
                    <p:cTn id="90" fill="hold">
                      <p:stCondLst>
                        <p:cond delay="indefinite"/>
                      </p:stCondLst>
                      <p:childTnLst>
                        <p:par>
                          <p:cTn id="91" fill="hold">
                            <p:stCondLst>
                              <p:cond delay="0"/>
                            </p:stCondLst>
                            <p:childTnLst>
                              <p:par>
                                <p:cTn id="92" presetID="6" presetClass="entr" presetSubtype="32" fill="hold" grpId="0" nodeType="clickEffect">
                                  <p:stCondLst>
                                    <p:cond delay="0"/>
                                  </p:stCondLst>
                                  <p:childTnLst>
                                    <p:set>
                                      <p:cBhvr>
                                        <p:cTn id="93" dur="1" fill="hold">
                                          <p:stCondLst>
                                            <p:cond delay="0"/>
                                          </p:stCondLst>
                                        </p:cTn>
                                        <p:tgtEl>
                                          <p:spTgt spid="35"/>
                                        </p:tgtEl>
                                        <p:attrNameLst>
                                          <p:attrName>style.visibility</p:attrName>
                                        </p:attrNameLst>
                                      </p:cBhvr>
                                      <p:to>
                                        <p:strVal val="visible"/>
                                      </p:to>
                                    </p:set>
                                    <p:animEffect transition="in" filter="circle(out)">
                                      <p:cBhvr>
                                        <p:cTn id="94" dur="500"/>
                                        <p:tgtEl>
                                          <p:spTgt spid="35"/>
                                        </p:tgtEl>
                                      </p:cBhvr>
                                    </p:animEffect>
                                  </p:childTnLst>
                                </p:cTn>
                              </p:par>
                              <p:par>
                                <p:cTn id="95" presetID="31" presetClass="exit" presetSubtype="0" fill="hold" grpId="1" nodeType="withEffect">
                                  <p:stCondLst>
                                    <p:cond delay="0"/>
                                  </p:stCondLst>
                                  <p:childTnLst>
                                    <p:anim calcmode="lin" valueType="num">
                                      <p:cBhvr>
                                        <p:cTn id="96" dur="300"/>
                                        <p:tgtEl>
                                          <p:spTgt spid="40"/>
                                        </p:tgtEl>
                                        <p:attrNameLst>
                                          <p:attrName>ppt_w</p:attrName>
                                        </p:attrNameLst>
                                      </p:cBhvr>
                                      <p:tavLst>
                                        <p:tav tm="0">
                                          <p:val>
                                            <p:strVal val="ppt_w"/>
                                          </p:val>
                                        </p:tav>
                                        <p:tav tm="100000">
                                          <p:val>
                                            <p:fltVal val="0"/>
                                          </p:val>
                                        </p:tav>
                                      </p:tavLst>
                                    </p:anim>
                                    <p:anim calcmode="lin" valueType="num">
                                      <p:cBhvr>
                                        <p:cTn id="97" dur="300"/>
                                        <p:tgtEl>
                                          <p:spTgt spid="40"/>
                                        </p:tgtEl>
                                        <p:attrNameLst>
                                          <p:attrName>ppt_h</p:attrName>
                                        </p:attrNameLst>
                                      </p:cBhvr>
                                      <p:tavLst>
                                        <p:tav tm="0">
                                          <p:val>
                                            <p:strVal val="ppt_h"/>
                                          </p:val>
                                        </p:tav>
                                        <p:tav tm="100000">
                                          <p:val>
                                            <p:fltVal val="0"/>
                                          </p:val>
                                        </p:tav>
                                      </p:tavLst>
                                    </p:anim>
                                    <p:anim calcmode="lin" valueType="num">
                                      <p:cBhvr>
                                        <p:cTn id="98" dur="300"/>
                                        <p:tgtEl>
                                          <p:spTgt spid="40"/>
                                        </p:tgtEl>
                                        <p:attrNameLst>
                                          <p:attrName>style.rotation</p:attrName>
                                        </p:attrNameLst>
                                      </p:cBhvr>
                                      <p:tavLst>
                                        <p:tav tm="0">
                                          <p:val>
                                            <p:fltVal val="0"/>
                                          </p:val>
                                        </p:tav>
                                        <p:tav tm="100000">
                                          <p:val>
                                            <p:fltVal val="90"/>
                                          </p:val>
                                        </p:tav>
                                      </p:tavLst>
                                    </p:anim>
                                    <p:animEffect transition="out" filter="fade">
                                      <p:cBhvr>
                                        <p:cTn id="99" dur="300"/>
                                        <p:tgtEl>
                                          <p:spTgt spid="40"/>
                                        </p:tgtEl>
                                      </p:cBhvr>
                                    </p:animEffect>
                                    <p:set>
                                      <p:cBhvr>
                                        <p:cTn id="100" dur="1" fill="hold">
                                          <p:stCondLst>
                                            <p:cond delay="299"/>
                                          </p:stCondLst>
                                        </p:cTn>
                                        <p:tgtEl>
                                          <p:spTgt spid="40"/>
                                        </p:tgtEl>
                                        <p:attrNameLst>
                                          <p:attrName>style.visibility</p:attrName>
                                        </p:attrNameLst>
                                      </p:cBhvr>
                                      <p:to>
                                        <p:strVal val="hidden"/>
                                      </p:to>
                                    </p:set>
                                  </p:childTnLst>
                                </p:cTn>
                              </p:par>
                              <p:par>
                                <p:cTn id="101" presetID="31" presetClass="entr" presetSubtype="0" fill="hold" grpId="0" nodeType="withEffect">
                                  <p:stCondLst>
                                    <p:cond delay="0"/>
                                  </p:stCondLst>
                                  <p:childTnLst>
                                    <p:set>
                                      <p:cBhvr>
                                        <p:cTn id="102" dur="1" fill="hold">
                                          <p:stCondLst>
                                            <p:cond delay="0"/>
                                          </p:stCondLst>
                                        </p:cTn>
                                        <p:tgtEl>
                                          <p:spTgt spid="34"/>
                                        </p:tgtEl>
                                        <p:attrNameLst>
                                          <p:attrName>style.visibility</p:attrName>
                                        </p:attrNameLst>
                                      </p:cBhvr>
                                      <p:to>
                                        <p:strVal val="visible"/>
                                      </p:to>
                                    </p:set>
                                    <p:anim calcmode="lin" valueType="num">
                                      <p:cBhvr>
                                        <p:cTn id="103" dur="300" fill="hold"/>
                                        <p:tgtEl>
                                          <p:spTgt spid="34"/>
                                        </p:tgtEl>
                                        <p:attrNameLst>
                                          <p:attrName>ppt_w</p:attrName>
                                        </p:attrNameLst>
                                      </p:cBhvr>
                                      <p:tavLst>
                                        <p:tav tm="0">
                                          <p:val>
                                            <p:fltVal val="0"/>
                                          </p:val>
                                        </p:tav>
                                        <p:tav tm="100000">
                                          <p:val>
                                            <p:strVal val="#ppt_w"/>
                                          </p:val>
                                        </p:tav>
                                      </p:tavLst>
                                    </p:anim>
                                    <p:anim calcmode="lin" valueType="num">
                                      <p:cBhvr>
                                        <p:cTn id="104" dur="300" fill="hold"/>
                                        <p:tgtEl>
                                          <p:spTgt spid="34"/>
                                        </p:tgtEl>
                                        <p:attrNameLst>
                                          <p:attrName>ppt_h</p:attrName>
                                        </p:attrNameLst>
                                      </p:cBhvr>
                                      <p:tavLst>
                                        <p:tav tm="0">
                                          <p:val>
                                            <p:fltVal val="0"/>
                                          </p:val>
                                        </p:tav>
                                        <p:tav tm="100000">
                                          <p:val>
                                            <p:strVal val="#ppt_h"/>
                                          </p:val>
                                        </p:tav>
                                      </p:tavLst>
                                    </p:anim>
                                    <p:anim calcmode="lin" valueType="num">
                                      <p:cBhvr>
                                        <p:cTn id="105" dur="300" fill="hold"/>
                                        <p:tgtEl>
                                          <p:spTgt spid="34"/>
                                        </p:tgtEl>
                                        <p:attrNameLst>
                                          <p:attrName>style.rotation</p:attrName>
                                        </p:attrNameLst>
                                      </p:cBhvr>
                                      <p:tavLst>
                                        <p:tav tm="0">
                                          <p:val>
                                            <p:fltVal val="90"/>
                                          </p:val>
                                        </p:tav>
                                        <p:tav tm="100000">
                                          <p:val>
                                            <p:fltVal val="0"/>
                                          </p:val>
                                        </p:tav>
                                      </p:tavLst>
                                    </p:anim>
                                    <p:animEffect transition="in" filter="fade">
                                      <p:cBhvr>
                                        <p:cTn id="106" dur="3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7" grpId="0" animBg="1"/>
      <p:bldP spid="28" grpId="0"/>
      <p:bldP spid="29" grpId="0" animBg="1"/>
      <p:bldP spid="30" grpId="0" animBg="1"/>
      <p:bldP spid="31" grpId="0" animBg="1"/>
      <p:bldP spid="32" grpId="0"/>
      <p:bldP spid="33" grpId="0" animBg="1"/>
      <p:bldP spid="33" grpId="1" animBg="1"/>
      <p:bldP spid="40" grpId="0" animBg="1"/>
      <p:bldP spid="40" grpId="1" animBg="1"/>
      <p:bldP spid="41" grpId="0" animBg="1"/>
      <p:bldP spid="42" grpId="0"/>
      <p:bldP spid="43" grpId="0" animBg="1"/>
      <p:bldP spid="34" grpId="0" animBg="1"/>
      <p:bldP spid="35" grpId="0" animBg="1"/>
      <p:bldP spid="36" grpId="0"/>
      <p:bldP spid="37" grpId="0" animBg="1"/>
      <p:bldP spid="3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532344" y="1751812"/>
            <a:ext cx="11127317" cy="2852737"/>
          </a:xfrm>
        </p:spPr>
        <p:txBody>
          <a:bodyPr anchor="ctr">
            <a:normAutofit/>
          </a:bodyPr>
          <a:lstStyle/>
          <a:p>
            <a:pPr algn="ctr">
              <a:lnSpc>
                <a:spcPct val="100000"/>
              </a:lnSpc>
            </a:pPr>
            <a:r>
              <a:rPr lang="en-GB" dirty="0" err="1">
                <a:solidFill>
                  <a:schemeClr val="bg1"/>
                </a:solidFill>
                <a:latin typeface="Roboto" panose="02000000000000000000" pitchFamily="2" charset="0"/>
                <a:ea typeface="Roboto" panose="02000000000000000000" pitchFamily="2" charset="0"/>
              </a:rPr>
              <a:t>Cảm</a:t>
            </a:r>
            <a:r>
              <a:rPr lang="en-GB" dirty="0">
                <a:solidFill>
                  <a:schemeClr val="bg1"/>
                </a:solidFill>
                <a:latin typeface="Roboto" panose="02000000000000000000" pitchFamily="2" charset="0"/>
                <a:ea typeface="Roboto" panose="02000000000000000000" pitchFamily="2" charset="0"/>
              </a:rPr>
              <a:t> </a:t>
            </a:r>
            <a:r>
              <a:rPr lang="vi-VN" dirty="0">
                <a:solidFill>
                  <a:schemeClr val="bg1"/>
                </a:solidFill>
                <a:latin typeface="Roboto" panose="02000000000000000000" pitchFamily="2" charset="0"/>
                <a:ea typeface="Roboto" panose="02000000000000000000" pitchFamily="2" charset="0"/>
              </a:rPr>
              <a:t>ơ</a:t>
            </a:r>
            <a:r>
              <a:rPr lang="en-US" dirty="0">
                <a:solidFill>
                  <a:schemeClr val="bg1"/>
                </a:solidFill>
                <a:latin typeface="Roboto" panose="02000000000000000000" pitchFamily="2" charset="0"/>
                <a:ea typeface="Roboto" panose="02000000000000000000" pitchFamily="2" charset="0"/>
              </a:rPr>
              <a:t>n </a:t>
            </a:r>
            <a:r>
              <a:rPr lang="en-US" dirty="0" err="1">
                <a:solidFill>
                  <a:schemeClr val="bg1"/>
                </a:solidFill>
                <a:latin typeface="Roboto" panose="02000000000000000000" pitchFamily="2" charset="0"/>
                <a:ea typeface="Roboto" panose="02000000000000000000" pitchFamily="2" charset="0"/>
              </a:rPr>
              <a:t>hội</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đồng</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đã</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lắng</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nghe</a:t>
            </a:r>
            <a:endParaRPr lang="en-GB"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512535133"/>
      </p:ext>
    </p:extLst>
  </p:cSld>
  <p:clrMapOvr>
    <a:masterClrMapping/>
  </p:clrMapOvr>
  <p:transition spd="med">
    <p:pull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p:cNvSpPr/>
          <p:nvPr/>
        </p:nvSpPr>
        <p:spPr>
          <a:xfrm>
            <a:off x="576228" y="1140095"/>
            <a:ext cx="727144" cy="727144"/>
          </a:xfrm>
          <a:prstGeom prst="ellipse">
            <a:avLst/>
          </a:prstGeom>
          <a:solidFill>
            <a:srgbClr val="009688">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1066802" y="1255024"/>
            <a:ext cx="10452100" cy="461665"/>
          </a:xfrm>
          <a:prstGeom prst="rect">
            <a:avLst/>
          </a:prstGeom>
          <a:noFill/>
        </p:spPr>
        <p:txBody>
          <a:bodyPr wrap="square" rtlCol="0">
            <a:spAutoFit/>
          </a:bodyPr>
          <a:lstStyle/>
          <a:p>
            <a:r>
              <a:rPr lang="en-GB" sz="2400" dirty="0" err="1">
                <a:latin typeface="Roboto" panose="02000000000000000000" pitchFamily="2" charset="0"/>
                <a:ea typeface="Roboto" panose="02000000000000000000" pitchFamily="2" charset="0"/>
              </a:rPr>
              <a:t>Động</a:t>
            </a:r>
            <a:r>
              <a:rPr lang="en-GB" sz="2400" dirty="0">
                <a:latin typeface="Roboto" panose="02000000000000000000" pitchFamily="2" charset="0"/>
                <a:ea typeface="Roboto" panose="02000000000000000000" pitchFamily="2" charset="0"/>
              </a:rPr>
              <a:t> </a:t>
            </a:r>
            <a:r>
              <a:rPr lang="en-GB" sz="2400" dirty="0" err="1">
                <a:latin typeface="Roboto" panose="02000000000000000000" pitchFamily="2" charset="0"/>
                <a:ea typeface="Roboto" panose="02000000000000000000" pitchFamily="2" charset="0"/>
              </a:rPr>
              <a:t>cơ</a:t>
            </a:r>
            <a:r>
              <a:rPr lang="en-GB" sz="2400" dirty="0">
                <a:latin typeface="Roboto" panose="02000000000000000000" pitchFamily="2" charset="0"/>
                <a:ea typeface="Roboto" panose="02000000000000000000" pitchFamily="2" charset="0"/>
              </a:rPr>
              <a:t> </a:t>
            </a:r>
            <a:r>
              <a:rPr lang="en-GB" sz="2400" dirty="0" err="1">
                <a:latin typeface="Roboto" panose="02000000000000000000" pitchFamily="2" charset="0"/>
                <a:ea typeface="Roboto" panose="02000000000000000000" pitchFamily="2" charset="0"/>
              </a:rPr>
              <a:t>nghiên</a:t>
            </a:r>
            <a:r>
              <a:rPr lang="en-GB" sz="2400" dirty="0">
                <a:latin typeface="Roboto" panose="02000000000000000000" pitchFamily="2" charset="0"/>
                <a:ea typeface="Roboto" panose="02000000000000000000" pitchFamily="2" charset="0"/>
              </a:rPr>
              <a:t> </a:t>
            </a:r>
            <a:r>
              <a:rPr lang="en-GB" sz="2400" dirty="0" err="1">
                <a:latin typeface="Roboto" panose="02000000000000000000" pitchFamily="2" charset="0"/>
                <a:ea typeface="Roboto" panose="02000000000000000000" pitchFamily="2" charset="0"/>
              </a:rPr>
              <a:t>cứu</a:t>
            </a:r>
            <a:endParaRPr lang="en-GB" sz="2400" dirty="0">
              <a:latin typeface="Roboto" panose="02000000000000000000" pitchFamily="2" charset="0"/>
              <a:ea typeface="Roboto" panose="02000000000000000000" pitchFamily="2" charset="0"/>
            </a:endParaRPr>
          </a:p>
        </p:txBody>
      </p:sp>
      <p:sp>
        <p:nvSpPr>
          <p:cNvPr id="11" name="Rectangle 10"/>
          <p:cNvSpPr/>
          <p:nvPr/>
        </p:nvSpPr>
        <p:spPr>
          <a:xfrm>
            <a:off x="812800" y="1358853"/>
            <a:ext cx="254000" cy="254000"/>
          </a:xfrm>
          <a:prstGeom prst="rect">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ym typeface="Wingdings" panose="05000000000000000000" pitchFamily="2" charset="2"/>
              </a:rPr>
              <a:t></a:t>
            </a:r>
            <a:endParaRPr lang="en-GB" dirty="0"/>
          </a:p>
        </p:txBody>
      </p:sp>
      <p:sp>
        <p:nvSpPr>
          <p:cNvPr id="6" name="Rounded Rectangle 5"/>
          <p:cNvSpPr/>
          <p:nvPr/>
        </p:nvSpPr>
        <p:spPr>
          <a:xfrm>
            <a:off x="812800" y="1358853"/>
            <a:ext cx="254000" cy="254000"/>
          </a:xfrm>
          <a:prstGeom prst="roundRect">
            <a:avLst/>
          </a:prstGeom>
          <a:noFill/>
          <a:ln w="38100">
            <a:solidFill>
              <a:srgbClr val="009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Rectangle 51"/>
          <p:cNvSpPr/>
          <p:nvPr/>
        </p:nvSpPr>
        <p:spPr>
          <a:xfrm>
            <a:off x="812800" y="2225456"/>
            <a:ext cx="254000" cy="254000"/>
          </a:xfrm>
          <a:prstGeom prst="rect">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ym typeface="Wingdings" panose="05000000000000000000" pitchFamily="2" charset="2"/>
              </a:rPr>
              <a:t></a:t>
            </a:r>
            <a:endParaRPr lang="en-GB" dirty="0"/>
          </a:p>
        </p:txBody>
      </p:sp>
      <p:sp>
        <p:nvSpPr>
          <p:cNvPr id="53" name="Rounded Rectangle 52"/>
          <p:cNvSpPr/>
          <p:nvPr/>
        </p:nvSpPr>
        <p:spPr>
          <a:xfrm>
            <a:off x="812800" y="2225456"/>
            <a:ext cx="254000" cy="254000"/>
          </a:xfrm>
          <a:prstGeom prst="roundRect">
            <a:avLst/>
          </a:prstGeom>
          <a:noFill/>
          <a:ln w="38100">
            <a:solidFill>
              <a:srgbClr val="009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Rectangle 53"/>
          <p:cNvSpPr/>
          <p:nvPr/>
        </p:nvSpPr>
        <p:spPr>
          <a:xfrm>
            <a:off x="812800" y="3214547"/>
            <a:ext cx="254000" cy="254000"/>
          </a:xfrm>
          <a:prstGeom prst="rect">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ym typeface="Wingdings" panose="05000000000000000000" pitchFamily="2" charset="2"/>
              </a:rPr>
              <a:t></a:t>
            </a:r>
            <a:endParaRPr lang="en-GB" dirty="0"/>
          </a:p>
        </p:txBody>
      </p:sp>
      <p:sp>
        <p:nvSpPr>
          <p:cNvPr id="55" name="Rounded Rectangle 54"/>
          <p:cNvSpPr/>
          <p:nvPr/>
        </p:nvSpPr>
        <p:spPr>
          <a:xfrm>
            <a:off x="812800" y="3214547"/>
            <a:ext cx="254000" cy="254000"/>
          </a:xfrm>
          <a:prstGeom prst="roundRect">
            <a:avLst/>
          </a:prstGeom>
          <a:noFill/>
          <a:ln w="38100">
            <a:solidFill>
              <a:srgbClr val="009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Rectangle 55"/>
          <p:cNvSpPr/>
          <p:nvPr/>
        </p:nvSpPr>
        <p:spPr>
          <a:xfrm>
            <a:off x="812800" y="4200664"/>
            <a:ext cx="254000" cy="254000"/>
          </a:xfrm>
          <a:prstGeom prst="rect">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ym typeface="Wingdings" panose="05000000000000000000" pitchFamily="2" charset="2"/>
              </a:rPr>
              <a:t></a:t>
            </a:r>
            <a:endParaRPr lang="en-GB" dirty="0"/>
          </a:p>
        </p:txBody>
      </p:sp>
      <p:sp>
        <p:nvSpPr>
          <p:cNvPr id="57" name="Rounded Rectangle 56"/>
          <p:cNvSpPr/>
          <p:nvPr/>
        </p:nvSpPr>
        <p:spPr>
          <a:xfrm>
            <a:off x="812800" y="4200664"/>
            <a:ext cx="254000" cy="254000"/>
          </a:xfrm>
          <a:prstGeom prst="roundRect">
            <a:avLst/>
          </a:prstGeom>
          <a:noFill/>
          <a:ln w="38100">
            <a:solidFill>
              <a:srgbClr val="009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Rectangle 57"/>
          <p:cNvSpPr/>
          <p:nvPr/>
        </p:nvSpPr>
        <p:spPr>
          <a:xfrm>
            <a:off x="812800" y="5186781"/>
            <a:ext cx="254000" cy="254000"/>
          </a:xfrm>
          <a:prstGeom prst="rect">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ym typeface="Wingdings" panose="05000000000000000000" pitchFamily="2" charset="2"/>
              </a:rPr>
              <a:t></a:t>
            </a:r>
            <a:endParaRPr lang="en-GB" dirty="0"/>
          </a:p>
        </p:txBody>
      </p:sp>
      <p:sp>
        <p:nvSpPr>
          <p:cNvPr id="59" name="Rounded Rectangle 58"/>
          <p:cNvSpPr/>
          <p:nvPr/>
        </p:nvSpPr>
        <p:spPr>
          <a:xfrm>
            <a:off x="812800" y="5186781"/>
            <a:ext cx="254000" cy="254000"/>
          </a:xfrm>
          <a:prstGeom prst="roundRect">
            <a:avLst/>
          </a:prstGeom>
          <a:noFill/>
          <a:ln w="38100">
            <a:solidFill>
              <a:srgbClr val="009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TextBox 59"/>
          <p:cNvSpPr txBox="1"/>
          <p:nvPr/>
        </p:nvSpPr>
        <p:spPr>
          <a:xfrm>
            <a:off x="1066802" y="2121627"/>
            <a:ext cx="10452100" cy="461665"/>
          </a:xfrm>
          <a:prstGeom prst="rect">
            <a:avLst/>
          </a:prstGeom>
          <a:noFill/>
        </p:spPr>
        <p:txBody>
          <a:bodyPr wrap="square" rtlCol="0">
            <a:spAutoFit/>
          </a:bodyPr>
          <a:lstStyle/>
          <a:p>
            <a:r>
              <a:rPr lang="en-GB" sz="2400" dirty="0">
                <a:latin typeface="Roboto" panose="02000000000000000000" pitchFamily="2" charset="0"/>
                <a:ea typeface="Roboto" panose="02000000000000000000" pitchFamily="2" charset="0"/>
              </a:rPr>
              <a:t>Ph</a:t>
            </a:r>
            <a:r>
              <a:rPr lang="vi-VN" sz="2400" dirty="0">
                <a:latin typeface="Roboto" panose="02000000000000000000" pitchFamily="2" charset="0"/>
                <a:ea typeface="Roboto" panose="02000000000000000000" pitchFamily="2" charset="0"/>
              </a:rPr>
              <a:t>ư</a:t>
            </a:r>
            <a:r>
              <a:rPr lang="en-US" sz="2400" dirty="0" err="1">
                <a:latin typeface="Roboto" panose="02000000000000000000" pitchFamily="2" charset="0"/>
                <a:ea typeface="Roboto" panose="02000000000000000000" pitchFamily="2" charset="0"/>
              </a:rPr>
              <a:t>ơng</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pháp</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đề</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xuất</a:t>
            </a:r>
            <a:endParaRPr lang="en-GB" sz="2400" dirty="0">
              <a:latin typeface="Roboto" panose="02000000000000000000" pitchFamily="2" charset="0"/>
              <a:ea typeface="Roboto" panose="02000000000000000000" pitchFamily="2" charset="0"/>
            </a:endParaRPr>
          </a:p>
        </p:txBody>
      </p:sp>
      <p:sp>
        <p:nvSpPr>
          <p:cNvPr id="61" name="TextBox 60"/>
          <p:cNvSpPr txBox="1"/>
          <p:nvPr/>
        </p:nvSpPr>
        <p:spPr>
          <a:xfrm>
            <a:off x="1066802" y="3110719"/>
            <a:ext cx="10452100" cy="461665"/>
          </a:xfrm>
          <a:prstGeom prst="rect">
            <a:avLst/>
          </a:prstGeom>
          <a:noFill/>
        </p:spPr>
        <p:txBody>
          <a:bodyPr wrap="square" rtlCol="0">
            <a:spAutoFit/>
          </a:bodyPr>
          <a:lstStyle/>
          <a:p>
            <a:r>
              <a:rPr lang="en-GB" sz="2400" dirty="0" err="1">
                <a:latin typeface="Roboto" panose="02000000000000000000" pitchFamily="2" charset="0"/>
                <a:ea typeface="Roboto" panose="02000000000000000000" pitchFamily="2" charset="0"/>
              </a:rPr>
              <a:t>Quá</a:t>
            </a:r>
            <a:r>
              <a:rPr lang="en-GB" sz="2400" dirty="0">
                <a:latin typeface="Roboto" panose="02000000000000000000" pitchFamily="2" charset="0"/>
                <a:ea typeface="Roboto" panose="02000000000000000000" pitchFamily="2" charset="0"/>
              </a:rPr>
              <a:t> </a:t>
            </a:r>
            <a:r>
              <a:rPr lang="en-GB" sz="2400" dirty="0" err="1">
                <a:latin typeface="Roboto" panose="02000000000000000000" pitchFamily="2" charset="0"/>
                <a:ea typeface="Roboto" panose="02000000000000000000" pitchFamily="2" charset="0"/>
              </a:rPr>
              <a:t>trình</a:t>
            </a:r>
            <a:r>
              <a:rPr lang="en-GB" sz="2400" dirty="0">
                <a:latin typeface="Roboto" panose="02000000000000000000" pitchFamily="2" charset="0"/>
                <a:ea typeface="Roboto" panose="02000000000000000000" pitchFamily="2" charset="0"/>
              </a:rPr>
              <a:t> </a:t>
            </a:r>
            <a:r>
              <a:rPr lang="en-GB" sz="2400" dirty="0" err="1">
                <a:latin typeface="Roboto" panose="02000000000000000000" pitchFamily="2" charset="0"/>
                <a:ea typeface="Roboto" panose="02000000000000000000" pitchFamily="2" charset="0"/>
              </a:rPr>
              <a:t>hiện</a:t>
            </a:r>
            <a:r>
              <a:rPr lang="en-GB" sz="2400" dirty="0">
                <a:latin typeface="Roboto" panose="02000000000000000000" pitchFamily="2" charset="0"/>
                <a:ea typeface="Roboto" panose="02000000000000000000" pitchFamily="2" charset="0"/>
              </a:rPr>
              <a:t> </a:t>
            </a:r>
            <a:r>
              <a:rPr lang="en-GB" sz="2400" dirty="0" err="1">
                <a:latin typeface="Roboto" panose="02000000000000000000" pitchFamily="2" charset="0"/>
                <a:ea typeface="Roboto" panose="02000000000000000000" pitchFamily="2" charset="0"/>
              </a:rPr>
              <a:t>th</a:t>
            </a:r>
            <a:r>
              <a:rPr lang="en-US" sz="2400" dirty="0" err="1">
                <a:latin typeface="Roboto" panose="02000000000000000000" pitchFamily="2" charset="0"/>
                <a:ea typeface="Roboto" panose="02000000000000000000" pitchFamily="2" charset="0"/>
              </a:rPr>
              <a:t>ực</a:t>
            </a:r>
            <a:endParaRPr lang="en-GB" sz="2400" dirty="0">
              <a:latin typeface="Roboto" panose="02000000000000000000" pitchFamily="2" charset="0"/>
              <a:ea typeface="Roboto" panose="02000000000000000000" pitchFamily="2" charset="0"/>
            </a:endParaRPr>
          </a:p>
        </p:txBody>
      </p:sp>
      <p:sp>
        <p:nvSpPr>
          <p:cNvPr id="62" name="TextBox 61"/>
          <p:cNvSpPr txBox="1"/>
          <p:nvPr/>
        </p:nvSpPr>
        <p:spPr>
          <a:xfrm>
            <a:off x="1066802" y="4096835"/>
            <a:ext cx="10452100" cy="461665"/>
          </a:xfrm>
          <a:prstGeom prst="rect">
            <a:avLst/>
          </a:prstGeom>
          <a:noFill/>
        </p:spPr>
        <p:txBody>
          <a:bodyPr wrap="square" rtlCol="0">
            <a:spAutoFit/>
          </a:bodyPr>
          <a:lstStyle/>
          <a:p>
            <a:r>
              <a:rPr lang="en-GB" sz="2400" dirty="0" err="1">
                <a:latin typeface="Roboto" panose="02000000000000000000" pitchFamily="2" charset="0"/>
                <a:ea typeface="Roboto" panose="02000000000000000000" pitchFamily="2" charset="0"/>
              </a:rPr>
              <a:t>Đánh</a:t>
            </a:r>
            <a:r>
              <a:rPr lang="en-GB" sz="2400" dirty="0">
                <a:latin typeface="Roboto" panose="02000000000000000000" pitchFamily="2" charset="0"/>
                <a:ea typeface="Roboto" panose="02000000000000000000" pitchFamily="2" charset="0"/>
              </a:rPr>
              <a:t> </a:t>
            </a:r>
            <a:r>
              <a:rPr lang="en-GB" sz="2400" dirty="0" err="1">
                <a:latin typeface="Roboto" panose="02000000000000000000" pitchFamily="2" charset="0"/>
                <a:ea typeface="Roboto" panose="02000000000000000000" pitchFamily="2" charset="0"/>
              </a:rPr>
              <a:t>giá</a:t>
            </a:r>
            <a:endParaRPr lang="en-GB" sz="2400" dirty="0">
              <a:latin typeface="Roboto" panose="02000000000000000000" pitchFamily="2" charset="0"/>
              <a:ea typeface="Roboto" panose="02000000000000000000" pitchFamily="2" charset="0"/>
            </a:endParaRPr>
          </a:p>
        </p:txBody>
      </p:sp>
      <p:sp>
        <p:nvSpPr>
          <p:cNvPr id="63" name="TextBox 62"/>
          <p:cNvSpPr txBox="1"/>
          <p:nvPr/>
        </p:nvSpPr>
        <p:spPr>
          <a:xfrm>
            <a:off x="1066802" y="5082952"/>
            <a:ext cx="10452100" cy="461665"/>
          </a:xfrm>
          <a:prstGeom prst="rect">
            <a:avLst/>
          </a:prstGeom>
          <a:noFill/>
        </p:spPr>
        <p:txBody>
          <a:bodyPr wrap="square" rtlCol="0">
            <a:spAutoFit/>
          </a:bodyPr>
          <a:lstStyle/>
          <a:p>
            <a:r>
              <a:rPr lang="en-GB" sz="2400" dirty="0" err="1">
                <a:latin typeface="Roboto" panose="02000000000000000000" pitchFamily="2" charset="0"/>
                <a:ea typeface="Roboto" panose="02000000000000000000" pitchFamily="2" charset="0"/>
              </a:rPr>
              <a:t>Tổng</a:t>
            </a:r>
            <a:r>
              <a:rPr lang="en-GB" sz="2400" dirty="0">
                <a:latin typeface="Roboto" panose="02000000000000000000" pitchFamily="2" charset="0"/>
                <a:ea typeface="Roboto" panose="02000000000000000000" pitchFamily="2" charset="0"/>
              </a:rPr>
              <a:t> </a:t>
            </a:r>
            <a:r>
              <a:rPr lang="en-GB" sz="2400" dirty="0" err="1">
                <a:latin typeface="Roboto" panose="02000000000000000000" pitchFamily="2" charset="0"/>
                <a:ea typeface="Roboto" panose="02000000000000000000" pitchFamily="2" charset="0"/>
              </a:rPr>
              <a:t>kết</a:t>
            </a:r>
            <a:endParaRPr lang="en-GB" sz="2400" dirty="0">
              <a:latin typeface="Roboto" panose="02000000000000000000" pitchFamily="2" charset="0"/>
              <a:ea typeface="Roboto" panose="02000000000000000000" pitchFamily="2" charset="0"/>
            </a:endParaRPr>
          </a:p>
        </p:txBody>
      </p:sp>
      <p:sp>
        <p:nvSpPr>
          <p:cNvPr id="4" name="Rectangle 3"/>
          <p:cNvSpPr/>
          <p:nvPr/>
        </p:nvSpPr>
        <p:spPr>
          <a:xfrm>
            <a:off x="0" y="0"/>
            <a:ext cx="12192000" cy="914400"/>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title"/>
          </p:nvPr>
        </p:nvSpPr>
        <p:spPr>
          <a:xfrm>
            <a:off x="838200" y="3"/>
            <a:ext cx="10526486" cy="908243"/>
          </a:xfrm>
        </p:spPr>
        <p:txBody>
          <a:bodyPr>
            <a:normAutofit/>
          </a:bodyPr>
          <a:lstStyle/>
          <a:p>
            <a:r>
              <a:rPr lang="en-GB" sz="3600" dirty="0" err="1">
                <a:solidFill>
                  <a:schemeClr val="bg1"/>
                </a:solidFill>
                <a:latin typeface="Roboto" panose="02000000000000000000" pitchFamily="2" charset="0"/>
                <a:ea typeface="Roboto" panose="02000000000000000000" pitchFamily="2" charset="0"/>
              </a:rPr>
              <a:t>Nội</a:t>
            </a:r>
            <a:r>
              <a:rPr lang="en-GB" sz="3600" dirty="0">
                <a:solidFill>
                  <a:schemeClr val="bg1"/>
                </a:solidFill>
                <a:latin typeface="Roboto" panose="02000000000000000000" pitchFamily="2" charset="0"/>
                <a:ea typeface="Roboto" panose="02000000000000000000" pitchFamily="2" charset="0"/>
              </a:rPr>
              <a:t> dung</a:t>
            </a:r>
            <a:endParaRPr lang="en-GB" sz="3600" dirty="0">
              <a:solidFill>
                <a:schemeClr val="tx1">
                  <a:lumMod val="85000"/>
                  <a:lumOff val="15000"/>
                </a:schemeClr>
              </a:solidFill>
              <a:latin typeface="Roboto" panose="02000000000000000000" pitchFamily="2" charset="0"/>
              <a:ea typeface="Roboto" panose="02000000000000000000" pitchFamily="2" charset="0"/>
            </a:endParaRPr>
          </a:p>
        </p:txBody>
      </p:sp>
      <p:sp>
        <p:nvSpPr>
          <p:cNvPr id="64" name="Oval 63"/>
          <p:cNvSpPr/>
          <p:nvPr/>
        </p:nvSpPr>
        <p:spPr>
          <a:xfrm>
            <a:off x="576228" y="1981399"/>
            <a:ext cx="727144" cy="727144"/>
          </a:xfrm>
          <a:prstGeom prst="ellipse">
            <a:avLst/>
          </a:prstGeom>
          <a:solidFill>
            <a:srgbClr val="009688">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Oval 64"/>
          <p:cNvSpPr/>
          <p:nvPr/>
        </p:nvSpPr>
        <p:spPr>
          <a:xfrm>
            <a:off x="576228" y="2973255"/>
            <a:ext cx="727144" cy="727144"/>
          </a:xfrm>
          <a:prstGeom prst="ellipse">
            <a:avLst/>
          </a:prstGeom>
          <a:solidFill>
            <a:srgbClr val="009688">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Oval 65"/>
          <p:cNvSpPr/>
          <p:nvPr/>
        </p:nvSpPr>
        <p:spPr>
          <a:xfrm>
            <a:off x="576228" y="3964091"/>
            <a:ext cx="727144" cy="727144"/>
          </a:xfrm>
          <a:prstGeom prst="ellipse">
            <a:avLst/>
          </a:prstGeom>
          <a:solidFill>
            <a:srgbClr val="009688">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Oval 66"/>
          <p:cNvSpPr/>
          <p:nvPr/>
        </p:nvSpPr>
        <p:spPr>
          <a:xfrm>
            <a:off x="576228" y="4954927"/>
            <a:ext cx="727144" cy="727144"/>
          </a:xfrm>
          <a:prstGeom prst="ellipse">
            <a:avLst/>
          </a:prstGeom>
          <a:solidFill>
            <a:srgbClr val="009688">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p:cNvSpPr/>
          <p:nvPr/>
        </p:nvSpPr>
        <p:spPr>
          <a:xfrm>
            <a:off x="-187545" y="6117550"/>
            <a:ext cx="1025745" cy="1025745"/>
          </a:xfrm>
          <a:prstGeom prst="ellipse">
            <a:avLst/>
          </a:prstGeom>
          <a:solidFill>
            <a:srgbClr val="3F5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770113689"/>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53"/>
                                        </p:tgtEl>
                                        <p:attrNameLst>
                                          <p:attrName>style.visibility</p:attrName>
                                        </p:attrNameLst>
                                      </p:cBhvr>
                                      <p:to>
                                        <p:strVal val="visible"/>
                                      </p:to>
                                    </p:set>
                                    <p:anim calcmode="lin" valueType="num">
                                      <p:cBhvr additive="base">
                                        <p:cTn id="15" dur="500" fill="hold"/>
                                        <p:tgtEl>
                                          <p:spTgt spid="53"/>
                                        </p:tgtEl>
                                        <p:attrNameLst>
                                          <p:attrName>ppt_x</p:attrName>
                                        </p:attrNameLst>
                                      </p:cBhvr>
                                      <p:tavLst>
                                        <p:tav tm="0">
                                          <p:val>
                                            <p:strVal val="#ppt_x"/>
                                          </p:val>
                                        </p:tav>
                                        <p:tav tm="100000">
                                          <p:val>
                                            <p:strVal val="#ppt_x"/>
                                          </p:val>
                                        </p:tav>
                                      </p:tavLst>
                                    </p:anim>
                                    <p:anim calcmode="lin" valueType="num">
                                      <p:cBhvr additive="base">
                                        <p:cTn id="16" dur="500" fill="hold"/>
                                        <p:tgtEl>
                                          <p:spTgt spid="53"/>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55"/>
                                        </p:tgtEl>
                                        <p:attrNameLst>
                                          <p:attrName>style.visibility</p:attrName>
                                        </p:attrNameLst>
                                      </p:cBhvr>
                                      <p:to>
                                        <p:strVal val="visible"/>
                                      </p:to>
                                    </p:set>
                                    <p:anim calcmode="lin" valueType="num">
                                      <p:cBhvr additive="base">
                                        <p:cTn id="19" dur="500" fill="hold"/>
                                        <p:tgtEl>
                                          <p:spTgt spid="55"/>
                                        </p:tgtEl>
                                        <p:attrNameLst>
                                          <p:attrName>ppt_x</p:attrName>
                                        </p:attrNameLst>
                                      </p:cBhvr>
                                      <p:tavLst>
                                        <p:tav tm="0">
                                          <p:val>
                                            <p:strVal val="#ppt_x"/>
                                          </p:val>
                                        </p:tav>
                                        <p:tav tm="100000">
                                          <p:val>
                                            <p:strVal val="#ppt_x"/>
                                          </p:val>
                                        </p:tav>
                                      </p:tavLst>
                                    </p:anim>
                                    <p:anim calcmode="lin" valueType="num">
                                      <p:cBhvr additive="base">
                                        <p:cTn id="20" dur="500" fill="hold"/>
                                        <p:tgtEl>
                                          <p:spTgt spid="55"/>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57"/>
                                        </p:tgtEl>
                                        <p:attrNameLst>
                                          <p:attrName>style.visibility</p:attrName>
                                        </p:attrNameLst>
                                      </p:cBhvr>
                                      <p:to>
                                        <p:strVal val="visible"/>
                                      </p:to>
                                    </p:set>
                                    <p:anim calcmode="lin" valueType="num">
                                      <p:cBhvr additive="base">
                                        <p:cTn id="23" dur="500" fill="hold"/>
                                        <p:tgtEl>
                                          <p:spTgt spid="57"/>
                                        </p:tgtEl>
                                        <p:attrNameLst>
                                          <p:attrName>ppt_x</p:attrName>
                                        </p:attrNameLst>
                                      </p:cBhvr>
                                      <p:tavLst>
                                        <p:tav tm="0">
                                          <p:val>
                                            <p:strVal val="#ppt_x"/>
                                          </p:val>
                                        </p:tav>
                                        <p:tav tm="100000">
                                          <p:val>
                                            <p:strVal val="#ppt_x"/>
                                          </p:val>
                                        </p:tav>
                                      </p:tavLst>
                                    </p:anim>
                                    <p:anim calcmode="lin" valueType="num">
                                      <p:cBhvr additive="base">
                                        <p:cTn id="24" dur="500" fill="hold"/>
                                        <p:tgtEl>
                                          <p:spTgt spid="57"/>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59"/>
                                        </p:tgtEl>
                                        <p:attrNameLst>
                                          <p:attrName>style.visibility</p:attrName>
                                        </p:attrNameLst>
                                      </p:cBhvr>
                                      <p:to>
                                        <p:strVal val="visible"/>
                                      </p:to>
                                    </p:set>
                                    <p:anim calcmode="lin" valueType="num">
                                      <p:cBhvr additive="base">
                                        <p:cTn id="27" dur="500" fill="hold"/>
                                        <p:tgtEl>
                                          <p:spTgt spid="59"/>
                                        </p:tgtEl>
                                        <p:attrNameLst>
                                          <p:attrName>ppt_x</p:attrName>
                                        </p:attrNameLst>
                                      </p:cBhvr>
                                      <p:tavLst>
                                        <p:tav tm="0">
                                          <p:val>
                                            <p:strVal val="#ppt_x"/>
                                          </p:val>
                                        </p:tav>
                                        <p:tav tm="100000">
                                          <p:val>
                                            <p:strVal val="#ppt_x"/>
                                          </p:val>
                                        </p:tav>
                                      </p:tavLst>
                                    </p:anim>
                                    <p:anim calcmode="lin" valueType="num">
                                      <p:cBhvr additive="base">
                                        <p:cTn id="28" dur="500" fill="hold"/>
                                        <p:tgtEl>
                                          <p:spTgt spid="59"/>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60"/>
                                        </p:tgtEl>
                                        <p:attrNameLst>
                                          <p:attrName>style.visibility</p:attrName>
                                        </p:attrNameLst>
                                      </p:cBhvr>
                                      <p:to>
                                        <p:strVal val="visible"/>
                                      </p:to>
                                    </p:set>
                                    <p:anim calcmode="lin" valueType="num">
                                      <p:cBhvr additive="base">
                                        <p:cTn id="31" dur="500" fill="hold"/>
                                        <p:tgtEl>
                                          <p:spTgt spid="60"/>
                                        </p:tgtEl>
                                        <p:attrNameLst>
                                          <p:attrName>ppt_x</p:attrName>
                                        </p:attrNameLst>
                                      </p:cBhvr>
                                      <p:tavLst>
                                        <p:tav tm="0">
                                          <p:val>
                                            <p:strVal val="#ppt_x"/>
                                          </p:val>
                                        </p:tav>
                                        <p:tav tm="100000">
                                          <p:val>
                                            <p:strVal val="#ppt_x"/>
                                          </p:val>
                                        </p:tav>
                                      </p:tavLst>
                                    </p:anim>
                                    <p:anim calcmode="lin" valueType="num">
                                      <p:cBhvr additive="base">
                                        <p:cTn id="32" dur="500" fill="hold"/>
                                        <p:tgtEl>
                                          <p:spTgt spid="60"/>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0"/>
                                  </p:stCondLst>
                                  <p:childTnLst>
                                    <p:set>
                                      <p:cBhvr>
                                        <p:cTn id="34" dur="1" fill="hold">
                                          <p:stCondLst>
                                            <p:cond delay="0"/>
                                          </p:stCondLst>
                                        </p:cTn>
                                        <p:tgtEl>
                                          <p:spTgt spid="61"/>
                                        </p:tgtEl>
                                        <p:attrNameLst>
                                          <p:attrName>style.visibility</p:attrName>
                                        </p:attrNameLst>
                                      </p:cBhvr>
                                      <p:to>
                                        <p:strVal val="visible"/>
                                      </p:to>
                                    </p:set>
                                    <p:anim calcmode="lin" valueType="num">
                                      <p:cBhvr additive="base">
                                        <p:cTn id="35" dur="500" fill="hold"/>
                                        <p:tgtEl>
                                          <p:spTgt spid="61"/>
                                        </p:tgtEl>
                                        <p:attrNameLst>
                                          <p:attrName>ppt_x</p:attrName>
                                        </p:attrNameLst>
                                      </p:cBhvr>
                                      <p:tavLst>
                                        <p:tav tm="0">
                                          <p:val>
                                            <p:strVal val="#ppt_x"/>
                                          </p:val>
                                        </p:tav>
                                        <p:tav tm="100000">
                                          <p:val>
                                            <p:strVal val="#ppt_x"/>
                                          </p:val>
                                        </p:tav>
                                      </p:tavLst>
                                    </p:anim>
                                    <p:anim calcmode="lin" valueType="num">
                                      <p:cBhvr additive="base">
                                        <p:cTn id="36" dur="500" fill="hold"/>
                                        <p:tgtEl>
                                          <p:spTgt spid="61"/>
                                        </p:tgtEl>
                                        <p:attrNameLst>
                                          <p:attrName>ppt_y</p:attrName>
                                        </p:attrNameLst>
                                      </p:cBhvr>
                                      <p:tavLst>
                                        <p:tav tm="0">
                                          <p:val>
                                            <p:strVal val="0-#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62"/>
                                        </p:tgtEl>
                                        <p:attrNameLst>
                                          <p:attrName>style.visibility</p:attrName>
                                        </p:attrNameLst>
                                      </p:cBhvr>
                                      <p:to>
                                        <p:strVal val="visible"/>
                                      </p:to>
                                    </p:set>
                                    <p:anim calcmode="lin" valueType="num">
                                      <p:cBhvr additive="base">
                                        <p:cTn id="39" dur="500" fill="hold"/>
                                        <p:tgtEl>
                                          <p:spTgt spid="62"/>
                                        </p:tgtEl>
                                        <p:attrNameLst>
                                          <p:attrName>ppt_x</p:attrName>
                                        </p:attrNameLst>
                                      </p:cBhvr>
                                      <p:tavLst>
                                        <p:tav tm="0">
                                          <p:val>
                                            <p:strVal val="#ppt_x"/>
                                          </p:val>
                                        </p:tav>
                                        <p:tav tm="100000">
                                          <p:val>
                                            <p:strVal val="#ppt_x"/>
                                          </p:val>
                                        </p:tav>
                                      </p:tavLst>
                                    </p:anim>
                                    <p:anim calcmode="lin" valueType="num">
                                      <p:cBhvr additive="base">
                                        <p:cTn id="40" dur="500" fill="hold"/>
                                        <p:tgtEl>
                                          <p:spTgt spid="62"/>
                                        </p:tgtEl>
                                        <p:attrNameLst>
                                          <p:attrName>ppt_y</p:attrName>
                                        </p:attrNameLst>
                                      </p:cBhvr>
                                      <p:tavLst>
                                        <p:tav tm="0">
                                          <p:val>
                                            <p:strVal val="0-#ppt_h/2"/>
                                          </p:val>
                                        </p:tav>
                                        <p:tav tm="100000">
                                          <p:val>
                                            <p:strVal val="#ppt_y"/>
                                          </p:val>
                                        </p:tav>
                                      </p:tavLst>
                                    </p:anim>
                                  </p:childTnLst>
                                </p:cTn>
                              </p:par>
                              <p:par>
                                <p:cTn id="41" presetID="2" presetClass="entr" presetSubtype="1" fill="hold" grpId="0" nodeType="withEffect">
                                  <p:stCondLst>
                                    <p:cond delay="0"/>
                                  </p:stCondLst>
                                  <p:childTnLst>
                                    <p:set>
                                      <p:cBhvr>
                                        <p:cTn id="42" dur="1" fill="hold">
                                          <p:stCondLst>
                                            <p:cond delay="0"/>
                                          </p:stCondLst>
                                        </p:cTn>
                                        <p:tgtEl>
                                          <p:spTgt spid="63"/>
                                        </p:tgtEl>
                                        <p:attrNameLst>
                                          <p:attrName>style.visibility</p:attrName>
                                        </p:attrNameLst>
                                      </p:cBhvr>
                                      <p:to>
                                        <p:strVal val="visible"/>
                                      </p:to>
                                    </p:set>
                                    <p:anim calcmode="lin" valueType="num">
                                      <p:cBhvr additive="base">
                                        <p:cTn id="43" dur="500" fill="hold"/>
                                        <p:tgtEl>
                                          <p:spTgt spid="63"/>
                                        </p:tgtEl>
                                        <p:attrNameLst>
                                          <p:attrName>ppt_x</p:attrName>
                                        </p:attrNameLst>
                                      </p:cBhvr>
                                      <p:tavLst>
                                        <p:tav tm="0">
                                          <p:val>
                                            <p:strVal val="#ppt_x"/>
                                          </p:val>
                                        </p:tav>
                                        <p:tav tm="100000">
                                          <p:val>
                                            <p:strVal val="#ppt_x"/>
                                          </p:val>
                                        </p:tav>
                                      </p:tavLst>
                                    </p:anim>
                                    <p:anim calcmode="lin" valueType="num">
                                      <p:cBhvr additive="base">
                                        <p:cTn id="44" dur="500" fill="hold"/>
                                        <p:tgtEl>
                                          <p:spTgt spid="63"/>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6" presetClass="entr" presetSubtype="32"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circle(out)">
                                      <p:cBhvr>
                                        <p:cTn id="49" dur="500"/>
                                        <p:tgtEl>
                                          <p:spTgt spid="11"/>
                                        </p:tgtEl>
                                      </p:cBhvr>
                                    </p:animEffect>
                                  </p:childTnLst>
                                </p:cTn>
                              </p:par>
                              <p:par>
                                <p:cTn id="50" presetID="31" presetClass="entr" presetSubtype="0"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 calcmode="lin" valueType="num">
                                      <p:cBhvr>
                                        <p:cTn id="52" dur="300" fill="hold"/>
                                        <p:tgtEl>
                                          <p:spTgt spid="13"/>
                                        </p:tgtEl>
                                        <p:attrNameLst>
                                          <p:attrName>ppt_w</p:attrName>
                                        </p:attrNameLst>
                                      </p:cBhvr>
                                      <p:tavLst>
                                        <p:tav tm="0">
                                          <p:val>
                                            <p:fltVal val="0"/>
                                          </p:val>
                                        </p:tav>
                                        <p:tav tm="100000">
                                          <p:val>
                                            <p:strVal val="#ppt_w"/>
                                          </p:val>
                                        </p:tav>
                                      </p:tavLst>
                                    </p:anim>
                                    <p:anim calcmode="lin" valueType="num">
                                      <p:cBhvr>
                                        <p:cTn id="53" dur="300" fill="hold"/>
                                        <p:tgtEl>
                                          <p:spTgt spid="13"/>
                                        </p:tgtEl>
                                        <p:attrNameLst>
                                          <p:attrName>ppt_h</p:attrName>
                                        </p:attrNameLst>
                                      </p:cBhvr>
                                      <p:tavLst>
                                        <p:tav tm="0">
                                          <p:val>
                                            <p:fltVal val="0"/>
                                          </p:val>
                                        </p:tav>
                                        <p:tav tm="100000">
                                          <p:val>
                                            <p:strVal val="#ppt_h"/>
                                          </p:val>
                                        </p:tav>
                                      </p:tavLst>
                                    </p:anim>
                                    <p:anim calcmode="lin" valueType="num">
                                      <p:cBhvr>
                                        <p:cTn id="54" dur="300" fill="hold"/>
                                        <p:tgtEl>
                                          <p:spTgt spid="13"/>
                                        </p:tgtEl>
                                        <p:attrNameLst>
                                          <p:attrName>style.rotation</p:attrName>
                                        </p:attrNameLst>
                                      </p:cBhvr>
                                      <p:tavLst>
                                        <p:tav tm="0">
                                          <p:val>
                                            <p:fltVal val="90"/>
                                          </p:val>
                                        </p:tav>
                                        <p:tav tm="100000">
                                          <p:val>
                                            <p:fltVal val="0"/>
                                          </p:val>
                                        </p:tav>
                                      </p:tavLst>
                                    </p:anim>
                                    <p:animEffect transition="in" filter="fade">
                                      <p:cBhvr>
                                        <p:cTn id="55" dur="300"/>
                                        <p:tgtEl>
                                          <p:spTgt spid="13"/>
                                        </p:tgtEl>
                                      </p:cBhvr>
                                    </p:animEffect>
                                  </p:childTnLst>
                                </p:cTn>
                              </p:par>
                            </p:childTnLst>
                          </p:cTn>
                        </p:par>
                      </p:childTnLst>
                    </p:cTn>
                  </p:par>
                  <p:par>
                    <p:cTn id="56" fill="hold">
                      <p:stCondLst>
                        <p:cond delay="indefinite"/>
                      </p:stCondLst>
                      <p:childTnLst>
                        <p:par>
                          <p:cTn id="57" fill="hold">
                            <p:stCondLst>
                              <p:cond delay="0"/>
                            </p:stCondLst>
                            <p:childTnLst>
                              <p:par>
                                <p:cTn id="58" presetID="6" presetClass="entr" presetSubtype="32" fill="hold" grpId="0" nodeType="clickEffect">
                                  <p:stCondLst>
                                    <p:cond delay="0"/>
                                  </p:stCondLst>
                                  <p:childTnLst>
                                    <p:set>
                                      <p:cBhvr>
                                        <p:cTn id="59" dur="1" fill="hold">
                                          <p:stCondLst>
                                            <p:cond delay="0"/>
                                          </p:stCondLst>
                                        </p:cTn>
                                        <p:tgtEl>
                                          <p:spTgt spid="52"/>
                                        </p:tgtEl>
                                        <p:attrNameLst>
                                          <p:attrName>style.visibility</p:attrName>
                                        </p:attrNameLst>
                                      </p:cBhvr>
                                      <p:to>
                                        <p:strVal val="visible"/>
                                      </p:to>
                                    </p:set>
                                    <p:animEffect transition="in" filter="circle(out)">
                                      <p:cBhvr>
                                        <p:cTn id="60" dur="500"/>
                                        <p:tgtEl>
                                          <p:spTgt spid="52"/>
                                        </p:tgtEl>
                                      </p:cBhvr>
                                    </p:animEffect>
                                  </p:childTnLst>
                                </p:cTn>
                              </p:par>
                              <p:par>
                                <p:cTn id="61" presetID="31" presetClass="exit" presetSubtype="0" fill="hold" grpId="1" nodeType="withEffect">
                                  <p:stCondLst>
                                    <p:cond delay="0"/>
                                  </p:stCondLst>
                                  <p:childTnLst>
                                    <p:anim calcmode="lin" valueType="num">
                                      <p:cBhvr>
                                        <p:cTn id="62" dur="300"/>
                                        <p:tgtEl>
                                          <p:spTgt spid="13"/>
                                        </p:tgtEl>
                                        <p:attrNameLst>
                                          <p:attrName>ppt_w</p:attrName>
                                        </p:attrNameLst>
                                      </p:cBhvr>
                                      <p:tavLst>
                                        <p:tav tm="0">
                                          <p:val>
                                            <p:strVal val="ppt_w"/>
                                          </p:val>
                                        </p:tav>
                                        <p:tav tm="100000">
                                          <p:val>
                                            <p:fltVal val="0"/>
                                          </p:val>
                                        </p:tav>
                                      </p:tavLst>
                                    </p:anim>
                                    <p:anim calcmode="lin" valueType="num">
                                      <p:cBhvr>
                                        <p:cTn id="63" dur="300"/>
                                        <p:tgtEl>
                                          <p:spTgt spid="13"/>
                                        </p:tgtEl>
                                        <p:attrNameLst>
                                          <p:attrName>ppt_h</p:attrName>
                                        </p:attrNameLst>
                                      </p:cBhvr>
                                      <p:tavLst>
                                        <p:tav tm="0">
                                          <p:val>
                                            <p:strVal val="ppt_h"/>
                                          </p:val>
                                        </p:tav>
                                        <p:tav tm="100000">
                                          <p:val>
                                            <p:fltVal val="0"/>
                                          </p:val>
                                        </p:tav>
                                      </p:tavLst>
                                    </p:anim>
                                    <p:anim calcmode="lin" valueType="num">
                                      <p:cBhvr>
                                        <p:cTn id="64" dur="300"/>
                                        <p:tgtEl>
                                          <p:spTgt spid="13"/>
                                        </p:tgtEl>
                                        <p:attrNameLst>
                                          <p:attrName>style.rotation</p:attrName>
                                        </p:attrNameLst>
                                      </p:cBhvr>
                                      <p:tavLst>
                                        <p:tav tm="0">
                                          <p:val>
                                            <p:fltVal val="0"/>
                                          </p:val>
                                        </p:tav>
                                        <p:tav tm="100000">
                                          <p:val>
                                            <p:fltVal val="90"/>
                                          </p:val>
                                        </p:tav>
                                      </p:tavLst>
                                    </p:anim>
                                    <p:animEffect transition="out" filter="fade">
                                      <p:cBhvr>
                                        <p:cTn id="65" dur="300"/>
                                        <p:tgtEl>
                                          <p:spTgt spid="13"/>
                                        </p:tgtEl>
                                      </p:cBhvr>
                                    </p:animEffect>
                                    <p:set>
                                      <p:cBhvr>
                                        <p:cTn id="66" dur="1" fill="hold">
                                          <p:stCondLst>
                                            <p:cond delay="299"/>
                                          </p:stCondLst>
                                        </p:cTn>
                                        <p:tgtEl>
                                          <p:spTgt spid="13"/>
                                        </p:tgtEl>
                                        <p:attrNameLst>
                                          <p:attrName>style.visibility</p:attrName>
                                        </p:attrNameLst>
                                      </p:cBhvr>
                                      <p:to>
                                        <p:strVal val="hidden"/>
                                      </p:to>
                                    </p:set>
                                  </p:childTnLst>
                                </p:cTn>
                              </p:par>
                              <p:par>
                                <p:cTn id="67" presetID="31" presetClass="entr" presetSubtype="0" fill="hold" grpId="0" nodeType="withEffect">
                                  <p:stCondLst>
                                    <p:cond delay="0"/>
                                  </p:stCondLst>
                                  <p:childTnLst>
                                    <p:set>
                                      <p:cBhvr>
                                        <p:cTn id="68" dur="1" fill="hold">
                                          <p:stCondLst>
                                            <p:cond delay="0"/>
                                          </p:stCondLst>
                                        </p:cTn>
                                        <p:tgtEl>
                                          <p:spTgt spid="64"/>
                                        </p:tgtEl>
                                        <p:attrNameLst>
                                          <p:attrName>style.visibility</p:attrName>
                                        </p:attrNameLst>
                                      </p:cBhvr>
                                      <p:to>
                                        <p:strVal val="visible"/>
                                      </p:to>
                                    </p:set>
                                    <p:anim calcmode="lin" valueType="num">
                                      <p:cBhvr>
                                        <p:cTn id="69" dur="300" fill="hold"/>
                                        <p:tgtEl>
                                          <p:spTgt spid="64"/>
                                        </p:tgtEl>
                                        <p:attrNameLst>
                                          <p:attrName>ppt_w</p:attrName>
                                        </p:attrNameLst>
                                      </p:cBhvr>
                                      <p:tavLst>
                                        <p:tav tm="0">
                                          <p:val>
                                            <p:fltVal val="0"/>
                                          </p:val>
                                        </p:tav>
                                        <p:tav tm="100000">
                                          <p:val>
                                            <p:strVal val="#ppt_w"/>
                                          </p:val>
                                        </p:tav>
                                      </p:tavLst>
                                    </p:anim>
                                    <p:anim calcmode="lin" valueType="num">
                                      <p:cBhvr>
                                        <p:cTn id="70" dur="300" fill="hold"/>
                                        <p:tgtEl>
                                          <p:spTgt spid="64"/>
                                        </p:tgtEl>
                                        <p:attrNameLst>
                                          <p:attrName>ppt_h</p:attrName>
                                        </p:attrNameLst>
                                      </p:cBhvr>
                                      <p:tavLst>
                                        <p:tav tm="0">
                                          <p:val>
                                            <p:fltVal val="0"/>
                                          </p:val>
                                        </p:tav>
                                        <p:tav tm="100000">
                                          <p:val>
                                            <p:strVal val="#ppt_h"/>
                                          </p:val>
                                        </p:tav>
                                      </p:tavLst>
                                    </p:anim>
                                    <p:anim calcmode="lin" valueType="num">
                                      <p:cBhvr>
                                        <p:cTn id="71" dur="300" fill="hold"/>
                                        <p:tgtEl>
                                          <p:spTgt spid="64"/>
                                        </p:tgtEl>
                                        <p:attrNameLst>
                                          <p:attrName>style.rotation</p:attrName>
                                        </p:attrNameLst>
                                      </p:cBhvr>
                                      <p:tavLst>
                                        <p:tav tm="0">
                                          <p:val>
                                            <p:fltVal val="90"/>
                                          </p:val>
                                        </p:tav>
                                        <p:tav tm="100000">
                                          <p:val>
                                            <p:fltVal val="0"/>
                                          </p:val>
                                        </p:tav>
                                      </p:tavLst>
                                    </p:anim>
                                    <p:animEffect transition="in" filter="fade">
                                      <p:cBhvr>
                                        <p:cTn id="72" dur="300"/>
                                        <p:tgtEl>
                                          <p:spTgt spid="64"/>
                                        </p:tgtEl>
                                      </p:cBhvr>
                                    </p:animEffect>
                                  </p:childTnLst>
                                </p:cTn>
                              </p:par>
                            </p:childTnLst>
                          </p:cTn>
                        </p:par>
                      </p:childTnLst>
                    </p:cTn>
                  </p:par>
                  <p:par>
                    <p:cTn id="73" fill="hold">
                      <p:stCondLst>
                        <p:cond delay="indefinite"/>
                      </p:stCondLst>
                      <p:childTnLst>
                        <p:par>
                          <p:cTn id="74" fill="hold">
                            <p:stCondLst>
                              <p:cond delay="0"/>
                            </p:stCondLst>
                            <p:childTnLst>
                              <p:par>
                                <p:cTn id="75" presetID="6" presetClass="entr" presetSubtype="32" fill="hold" grpId="0" nodeType="clickEffect">
                                  <p:stCondLst>
                                    <p:cond delay="0"/>
                                  </p:stCondLst>
                                  <p:childTnLst>
                                    <p:set>
                                      <p:cBhvr>
                                        <p:cTn id="76" dur="1" fill="hold">
                                          <p:stCondLst>
                                            <p:cond delay="0"/>
                                          </p:stCondLst>
                                        </p:cTn>
                                        <p:tgtEl>
                                          <p:spTgt spid="54"/>
                                        </p:tgtEl>
                                        <p:attrNameLst>
                                          <p:attrName>style.visibility</p:attrName>
                                        </p:attrNameLst>
                                      </p:cBhvr>
                                      <p:to>
                                        <p:strVal val="visible"/>
                                      </p:to>
                                    </p:set>
                                    <p:animEffect transition="in" filter="circle(out)">
                                      <p:cBhvr>
                                        <p:cTn id="77" dur="500"/>
                                        <p:tgtEl>
                                          <p:spTgt spid="54"/>
                                        </p:tgtEl>
                                      </p:cBhvr>
                                    </p:animEffect>
                                  </p:childTnLst>
                                </p:cTn>
                              </p:par>
                              <p:par>
                                <p:cTn id="78" presetID="31" presetClass="exit" presetSubtype="0" fill="hold" grpId="1" nodeType="withEffect">
                                  <p:stCondLst>
                                    <p:cond delay="0"/>
                                  </p:stCondLst>
                                  <p:childTnLst>
                                    <p:anim calcmode="lin" valueType="num">
                                      <p:cBhvr>
                                        <p:cTn id="79" dur="300"/>
                                        <p:tgtEl>
                                          <p:spTgt spid="64"/>
                                        </p:tgtEl>
                                        <p:attrNameLst>
                                          <p:attrName>ppt_w</p:attrName>
                                        </p:attrNameLst>
                                      </p:cBhvr>
                                      <p:tavLst>
                                        <p:tav tm="0">
                                          <p:val>
                                            <p:strVal val="ppt_w"/>
                                          </p:val>
                                        </p:tav>
                                        <p:tav tm="100000">
                                          <p:val>
                                            <p:fltVal val="0"/>
                                          </p:val>
                                        </p:tav>
                                      </p:tavLst>
                                    </p:anim>
                                    <p:anim calcmode="lin" valueType="num">
                                      <p:cBhvr>
                                        <p:cTn id="80" dur="300"/>
                                        <p:tgtEl>
                                          <p:spTgt spid="64"/>
                                        </p:tgtEl>
                                        <p:attrNameLst>
                                          <p:attrName>ppt_h</p:attrName>
                                        </p:attrNameLst>
                                      </p:cBhvr>
                                      <p:tavLst>
                                        <p:tav tm="0">
                                          <p:val>
                                            <p:strVal val="ppt_h"/>
                                          </p:val>
                                        </p:tav>
                                        <p:tav tm="100000">
                                          <p:val>
                                            <p:fltVal val="0"/>
                                          </p:val>
                                        </p:tav>
                                      </p:tavLst>
                                    </p:anim>
                                    <p:anim calcmode="lin" valueType="num">
                                      <p:cBhvr>
                                        <p:cTn id="81" dur="300"/>
                                        <p:tgtEl>
                                          <p:spTgt spid="64"/>
                                        </p:tgtEl>
                                        <p:attrNameLst>
                                          <p:attrName>style.rotation</p:attrName>
                                        </p:attrNameLst>
                                      </p:cBhvr>
                                      <p:tavLst>
                                        <p:tav tm="0">
                                          <p:val>
                                            <p:fltVal val="0"/>
                                          </p:val>
                                        </p:tav>
                                        <p:tav tm="100000">
                                          <p:val>
                                            <p:fltVal val="90"/>
                                          </p:val>
                                        </p:tav>
                                      </p:tavLst>
                                    </p:anim>
                                    <p:animEffect transition="out" filter="fade">
                                      <p:cBhvr>
                                        <p:cTn id="82" dur="300"/>
                                        <p:tgtEl>
                                          <p:spTgt spid="64"/>
                                        </p:tgtEl>
                                      </p:cBhvr>
                                    </p:animEffect>
                                    <p:set>
                                      <p:cBhvr>
                                        <p:cTn id="83" dur="1" fill="hold">
                                          <p:stCondLst>
                                            <p:cond delay="299"/>
                                          </p:stCondLst>
                                        </p:cTn>
                                        <p:tgtEl>
                                          <p:spTgt spid="64"/>
                                        </p:tgtEl>
                                        <p:attrNameLst>
                                          <p:attrName>style.visibility</p:attrName>
                                        </p:attrNameLst>
                                      </p:cBhvr>
                                      <p:to>
                                        <p:strVal val="hidden"/>
                                      </p:to>
                                    </p:set>
                                  </p:childTnLst>
                                </p:cTn>
                              </p:par>
                              <p:par>
                                <p:cTn id="84" presetID="31" presetClass="entr" presetSubtype="0" fill="hold" grpId="0" nodeType="withEffect">
                                  <p:stCondLst>
                                    <p:cond delay="0"/>
                                  </p:stCondLst>
                                  <p:childTnLst>
                                    <p:set>
                                      <p:cBhvr>
                                        <p:cTn id="85" dur="1" fill="hold">
                                          <p:stCondLst>
                                            <p:cond delay="0"/>
                                          </p:stCondLst>
                                        </p:cTn>
                                        <p:tgtEl>
                                          <p:spTgt spid="65"/>
                                        </p:tgtEl>
                                        <p:attrNameLst>
                                          <p:attrName>style.visibility</p:attrName>
                                        </p:attrNameLst>
                                      </p:cBhvr>
                                      <p:to>
                                        <p:strVal val="visible"/>
                                      </p:to>
                                    </p:set>
                                    <p:anim calcmode="lin" valueType="num">
                                      <p:cBhvr>
                                        <p:cTn id="86" dur="300" fill="hold"/>
                                        <p:tgtEl>
                                          <p:spTgt spid="65"/>
                                        </p:tgtEl>
                                        <p:attrNameLst>
                                          <p:attrName>ppt_w</p:attrName>
                                        </p:attrNameLst>
                                      </p:cBhvr>
                                      <p:tavLst>
                                        <p:tav tm="0">
                                          <p:val>
                                            <p:fltVal val="0"/>
                                          </p:val>
                                        </p:tav>
                                        <p:tav tm="100000">
                                          <p:val>
                                            <p:strVal val="#ppt_w"/>
                                          </p:val>
                                        </p:tav>
                                      </p:tavLst>
                                    </p:anim>
                                    <p:anim calcmode="lin" valueType="num">
                                      <p:cBhvr>
                                        <p:cTn id="87" dur="300" fill="hold"/>
                                        <p:tgtEl>
                                          <p:spTgt spid="65"/>
                                        </p:tgtEl>
                                        <p:attrNameLst>
                                          <p:attrName>ppt_h</p:attrName>
                                        </p:attrNameLst>
                                      </p:cBhvr>
                                      <p:tavLst>
                                        <p:tav tm="0">
                                          <p:val>
                                            <p:fltVal val="0"/>
                                          </p:val>
                                        </p:tav>
                                        <p:tav tm="100000">
                                          <p:val>
                                            <p:strVal val="#ppt_h"/>
                                          </p:val>
                                        </p:tav>
                                      </p:tavLst>
                                    </p:anim>
                                    <p:anim calcmode="lin" valueType="num">
                                      <p:cBhvr>
                                        <p:cTn id="88" dur="300" fill="hold"/>
                                        <p:tgtEl>
                                          <p:spTgt spid="65"/>
                                        </p:tgtEl>
                                        <p:attrNameLst>
                                          <p:attrName>style.rotation</p:attrName>
                                        </p:attrNameLst>
                                      </p:cBhvr>
                                      <p:tavLst>
                                        <p:tav tm="0">
                                          <p:val>
                                            <p:fltVal val="90"/>
                                          </p:val>
                                        </p:tav>
                                        <p:tav tm="100000">
                                          <p:val>
                                            <p:fltVal val="0"/>
                                          </p:val>
                                        </p:tav>
                                      </p:tavLst>
                                    </p:anim>
                                    <p:animEffect transition="in" filter="fade">
                                      <p:cBhvr>
                                        <p:cTn id="89" dur="300"/>
                                        <p:tgtEl>
                                          <p:spTgt spid="65"/>
                                        </p:tgtEl>
                                      </p:cBhvr>
                                    </p:animEffect>
                                  </p:childTnLst>
                                </p:cTn>
                              </p:par>
                            </p:childTnLst>
                          </p:cTn>
                        </p:par>
                      </p:childTnLst>
                    </p:cTn>
                  </p:par>
                  <p:par>
                    <p:cTn id="90" fill="hold">
                      <p:stCondLst>
                        <p:cond delay="indefinite"/>
                      </p:stCondLst>
                      <p:childTnLst>
                        <p:par>
                          <p:cTn id="91" fill="hold">
                            <p:stCondLst>
                              <p:cond delay="0"/>
                            </p:stCondLst>
                            <p:childTnLst>
                              <p:par>
                                <p:cTn id="92" presetID="6" presetClass="entr" presetSubtype="32" fill="hold" grpId="0" nodeType="clickEffect">
                                  <p:stCondLst>
                                    <p:cond delay="0"/>
                                  </p:stCondLst>
                                  <p:childTnLst>
                                    <p:set>
                                      <p:cBhvr>
                                        <p:cTn id="93" dur="1" fill="hold">
                                          <p:stCondLst>
                                            <p:cond delay="0"/>
                                          </p:stCondLst>
                                        </p:cTn>
                                        <p:tgtEl>
                                          <p:spTgt spid="56"/>
                                        </p:tgtEl>
                                        <p:attrNameLst>
                                          <p:attrName>style.visibility</p:attrName>
                                        </p:attrNameLst>
                                      </p:cBhvr>
                                      <p:to>
                                        <p:strVal val="visible"/>
                                      </p:to>
                                    </p:set>
                                    <p:animEffect transition="in" filter="circle(out)">
                                      <p:cBhvr>
                                        <p:cTn id="94" dur="500"/>
                                        <p:tgtEl>
                                          <p:spTgt spid="56"/>
                                        </p:tgtEl>
                                      </p:cBhvr>
                                    </p:animEffect>
                                  </p:childTnLst>
                                </p:cTn>
                              </p:par>
                              <p:par>
                                <p:cTn id="95" presetID="31" presetClass="exit" presetSubtype="0" fill="hold" grpId="1" nodeType="withEffect">
                                  <p:stCondLst>
                                    <p:cond delay="0"/>
                                  </p:stCondLst>
                                  <p:childTnLst>
                                    <p:anim calcmode="lin" valueType="num">
                                      <p:cBhvr>
                                        <p:cTn id="96" dur="300"/>
                                        <p:tgtEl>
                                          <p:spTgt spid="65"/>
                                        </p:tgtEl>
                                        <p:attrNameLst>
                                          <p:attrName>ppt_w</p:attrName>
                                        </p:attrNameLst>
                                      </p:cBhvr>
                                      <p:tavLst>
                                        <p:tav tm="0">
                                          <p:val>
                                            <p:strVal val="ppt_w"/>
                                          </p:val>
                                        </p:tav>
                                        <p:tav tm="100000">
                                          <p:val>
                                            <p:fltVal val="0"/>
                                          </p:val>
                                        </p:tav>
                                      </p:tavLst>
                                    </p:anim>
                                    <p:anim calcmode="lin" valueType="num">
                                      <p:cBhvr>
                                        <p:cTn id="97" dur="300"/>
                                        <p:tgtEl>
                                          <p:spTgt spid="65"/>
                                        </p:tgtEl>
                                        <p:attrNameLst>
                                          <p:attrName>ppt_h</p:attrName>
                                        </p:attrNameLst>
                                      </p:cBhvr>
                                      <p:tavLst>
                                        <p:tav tm="0">
                                          <p:val>
                                            <p:strVal val="ppt_h"/>
                                          </p:val>
                                        </p:tav>
                                        <p:tav tm="100000">
                                          <p:val>
                                            <p:fltVal val="0"/>
                                          </p:val>
                                        </p:tav>
                                      </p:tavLst>
                                    </p:anim>
                                    <p:anim calcmode="lin" valueType="num">
                                      <p:cBhvr>
                                        <p:cTn id="98" dur="300"/>
                                        <p:tgtEl>
                                          <p:spTgt spid="65"/>
                                        </p:tgtEl>
                                        <p:attrNameLst>
                                          <p:attrName>style.rotation</p:attrName>
                                        </p:attrNameLst>
                                      </p:cBhvr>
                                      <p:tavLst>
                                        <p:tav tm="0">
                                          <p:val>
                                            <p:fltVal val="0"/>
                                          </p:val>
                                        </p:tav>
                                        <p:tav tm="100000">
                                          <p:val>
                                            <p:fltVal val="90"/>
                                          </p:val>
                                        </p:tav>
                                      </p:tavLst>
                                    </p:anim>
                                    <p:animEffect transition="out" filter="fade">
                                      <p:cBhvr>
                                        <p:cTn id="99" dur="300"/>
                                        <p:tgtEl>
                                          <p:spTgt spid="65"/>
                                        </p:tgtEl>
                                      </p:cBhvr>
                                    </p:animEffect>
                                    <p:set>
                                      <p:cBhvr>
                                        <p:cTn id="100" dur="1" fill="hold">
                                          <p:stCondLst>
                                            <p:cond delay="299"/>
                                          </p:stCondLst>
                                        </p:cTn>
                                        <p:tgtEl>
                                          <p:spTgt spid="65"/>
                                        </p:tgtEl>
                                        <p:attrNameLst>
                                          <p:attrName>style.visibility</p:attrName>
                                        </p:attrNameLst>
                                      </p:cBhvr>
                                      <p:to>
                                        <p:strVal val="hidden"/>
                                      </p:to>
                                    </p:set>
                                  </p:childTnLst>
                                </p:cTn>
                              </p:par>
                              <p:par>
                                <p:cTn id="101" presetID="31" presetClass="entr" presetSubtype="0" fill="hold" grpId="0" nodeType="withEffect">
                                  <p:stCondLst>
                                    <p:cond delay="0"/>
                                  </p:stCondLst>
                                  <p:childTnLst>
                                    <p:set>
                                      <p:cBhvr>
                                        <p:cTn id="102" dur="1" fill="hold">
                                          <p:stCondLst>
                                            <p:cond delay="0"/>
                                          </p:stCondLst>
                                        </p:cTn>
                                        <p:tgtEl>
                                          <p:spTgt spid="66"/>
                                        </p:tgtEl>
                                        <p:attrNameLst>
                                          <p:attrName>style.visibility</p:attrName>
                                        </p:attrNameLst>
                                      </p:cBhvr>
                                      <p:to>
                                        <p:strVal val="visible"/>
                                      </p:to>
                                    </p:set>
                                    <p:anim calcmode="lin" valueType="num">
                                      <p:cBhvr>
                                        <p:cTn id="103" dur="300" fill="hold"/>
                                        <p:tgtEl>
                                          <p:spTgt spid="66"/>
                                        </p:tgtEl>
                                        <p:attrNameLst>
                                          <p:attrName>ppt_w</p:attrName>
                                        </p:attrNameLst>
                                      </p:cBhvr>
                                      <p:tavLst>
                                        <p:tav tm="0">
                                          <p:val>
                                            <p:fltVal val="0"/>
                                          </p:val>
                                        </p:tav>
                                        <p:tav tm="100000">
                                          <p:val>
                                            <p:strVal val="#ppt_w"/>
                                          </p:val>
                                        </p:tav>
                                      </p:tavLst>
                                    </p:anim>
                                    <p:anim calcmode="lin" valueType="num">
                                      <p:cBhvr>
                                        <p:cTn id="104" dur="300" fill="hold"/>
                                        <p:tgtEl>
                                          <p:spTgt spid="66"/>
                                        </p:tgtEl>
                                        <p:attrNameLst>
                                          <p:attrName>ppt_h</p:attrName>
                                        </p:attrNameLst>
                                      </p:cBhvr>
                                      <p:tavLst>
                                        <p:tav tm="0">
                                          <p:val>
                                            <p:fltVal val="0"/>
                                          </p:val>
                                        </p:tav>
                                        <p:tav tm="100000">
                                          <p:val>
                                            <p:strVal val="#ppt_h"/>
                                          </p:val>
                                        </p:tav>
                                      </p:tavLst>
                                    </p:anim>
                                    <p:anim calcmode="lin" valueType="num">
                                      <p:cBhvr>
                                        <p:cTn id="105" dur="300" fill="hold"/>
                                        <p:tgtEl>
                                          <p:spTgt spid="66"/>
                                        </p:tgtEl>
                                        <p:attrNameLst>
                                          <p:attrName>style.rotation</p:attrName>
                                        </p:attrNameLst>
                                      </p:cBhvr>
                                      <p:tavLst>
                                        <p:tav tm="0">
                                          <p:val>
                                            <p:fltVal val="90"/>
                                          </p:val>
                                        </p:tav>
                                        <p:tav tm="100000">
                                          <p:val>
                                            <p:fltVal val="0"/>
                                          </p:val>
                                        </p:tav>
                                      </p:tavLst>
                                    </p:anim>
                                    <p:animEffect transition="in" filter="fade">
                                      <p:cBhvr>
                                        <p:cTn id="106" dur="300"/>
                                        <p:tgtEl>
                                          <p:spTgt spid="66"/>
                                        </p:tgtEl>
                                      </p:cBhvr>
                                    </p:animEffect>
                                  </p:childTnLst>
                                </p:cTn>
                              </p:par>
                            </p:childTnLst>
                          </p:cTn>
                        </p:par>
                      </p:childTnLst>
                    </p:cTn>
                  </p:par>
                  <p:par>
                    <p:cTn id="107" fill="hold">
                      <p:stCondLst>
                        <p:cond delay="indefinite"/>
                      </p:stCondLst>
                      <p:childTnLst>
                        <p:par>
                          <p:cTn id="108" fill="hold">
                            <p:stCondLst>
                              <p:cond delay="0"/>
                            </p:stCondLst>
                            <p:childTnLst>
                              <p:par>
                                <p:cTn id="109" presetID="6" presetClass="entr" presetSubtype="32" fill="hold" grpId="0" nodeType="clickEffect">
                                  <p:stCondLst>
                                    <p:cond delay="0"/>
                                  </p:stCondLst>
                                  <p:childTnLst>
                                    <p:set>
                                      <p:cBhvr>
                                        <p:cTn id="110" dur="1" fill="hold">
                                          <p:stCondLst>
                                            <p:cond delay="0"/>
                                          </p:stCondLst>
                                        </p:cTn>
                                        <p:tgtEl>
                                          <p:spTgt spid="58"/>
                                        </p:tgtEl>
                                        <p:attrNameLst>
                                          <p:attrName>style.visibility</p:attrName>
                                        </p:attrNameLst>
                                      </p:cBhvr>
                                      <p:to>
                                        <p:strVal val="visible"/>
                                      </p:to>
                                    </p:set>
                                    <p:animEffect transition="in" filter="circle(out)">
                                      <p:cBhvr>
                                        <p:cTn id="111" dur="500"/>
                                        <p:tgtEl>
                                          <p:spTgt spid="58"/>
                                        </p:tgtEl>
                                      </p:cBhvr>
                                    </p:animEffect>
                                  </p:childTnLst>
                                </p:cTn>
                              </p:par>
                              <p:par>
                                <p:cTn id="112" presetID="31" presetClass="exit" presetSubtype="0" fill="hold" grpId="1" nodeType="withEffect">
                                  <p:stCondLst>
                                    <p:cond delay="0"/>
                                  </p:stCondLst>
                                  <p:childTnLst>
                                    <p:anim calcmode="lin" valueType="num">
                                      <p:cBhvr>
                                        <p:cTn id="113" dur="300"/>
                                        <p:tgtEl>
                                          <p:spTgt spid="66"/>
                                        </p:tgtEl>
                                        <p:attrNameLst>
                                          <p:attrName>ppt_w</p:attrName>
                                        </p:attrNameLst>
                                      </p:cBhvr>
                                      <p:tavLst>
                                        <p:tav tm="0">
                                          <p:val>
                                            <p:strVal val="ppt_w"/>
                                          </p:val>
                                        </p:tav>
                                        <p:tav tm="100000">
                                          <p:val>
                                            <p:fltVal val="0"/>
                                          </p:val>
                                        </p:tav>
                                      </p:tavLst>
                                    </p:anim>
                                    <p:anim calcmode="lin" valueType="num">
                                      <p:cBhvr>
                                        <p:cTn id="114" dur="300"/>
                                        <p:tgtEl>
                                          <p:spTgt spid="66"/>
                                        </p:tgtEl>
                                        <p:attrNameLst>
                                          <p:attrName>ppt_h</p:attrName>
                                        </p:attrNameLst>
                                      </p:cBhvr>
                                      <p:tavLst>
                                        <p:tav tm="0">
                                          <p:val>
                                            <p:strVal val="ppt_h"/>
                                          </p:val>
                                        </p:tav>
                                        <p:tav tm="100000">
                                          <p:val>
                                            <p:fltVal val="0"/>
                                          </p:val>
                                        </p:tav>
                                      </p:tavLst>
                                    </p:anim>
                                    <p:anim calcmode="lin" valueType="num">
                                      <p:cBhvr>
                                        <p:cTn id="115" dur="300"/>
                                        <p:tgtEl>
                                          <p:spTgt spid="66"/>
                                        </p:tgtEl>
                                        <p:attrNameLst>
                                          <p:attrName>style.rotation</p:attrName>
                                        </p:attrNameLst>
                                      </p:cBhvr>
                                      <p:tavLst>
                                        <p:tav tm="0">
                                          <p:val>
                                            <p:fltVal val="0"/>
                                          </p:val>
                                        </p:tav>
                                        <p:tav tm="100000">
                                          <p:val>
                                            <p:fltVal val="90"/>
                                          </p:val>
                                        </p:tav>
                                      </p:tavLst>
                                    </p:anim>
                                    <p:animEffect transition="out" filter="fade">
                                      <p:cBhvr>
                                        <p:cTn id="116" dur="300"/>
                                        <p:tgtEl>
                                          <p:spTgt spid="66"/>
                                        </p:tgtEl>
                                      </p:cBhvr>
                                    </p:animEffect>
                                    <p:set>
                                      <p:cBhvr>
                                        <p:cTn id="117" dur="1" fill="hold">
                                          <p:stCondLst>
                                            <p:cond delay="299"/>
                                          </p:stCondLst>
                                        </p:cTn>
                                        <p:tgtEl>
                                          <p:spTgt spid="66"/>
                                        </p:tgtEl>
                                        <p:attrNameLst>
                                          <p:attrName>style.visibility</p:attrName>
                                        </p:attrNameLst>
                                      </p:cBhvr>
                                      <p:to>
                                        <p:strVal val="hidden"/>
                                      </p:to>
                                    </p:set>
                                  </p:childTnLst>
                                </p:cTn>
                              </p:par>
                              <p:par>
                                <p:cTn id="118" presetID="31" presetClass="entr" presetSubtype="0" fill="hold" grpId="0" nodeType="withEffect">
                                  <p:stCondLst>
                                    <p:cond delay="0"/>
                                  </p:stCondLst>
                                  <p:childTnLst>
                                    <p:set>
                                      <p:cBhvr>
                                        <p:cTn id="119" dur="1" fill="hold">
                                          <p:stCondLst>
                                            <p:cond delay="0"/>
                                          </p:stCondLst>
                                        </p:cTn>
                                        <p:tgtEl>
                                          <p:spTgt spid="67"/>
                                        </p:tgtEl>
                                        <p:attrNameLst>
                                          <p:attrName>style.visibility</p:attrName>
                                        </p:attrNameLst>
                                      </p:cBhvr>
                                      <p:to>
                                        <p:strVal val="visible"/>
                                      </p:to>
                                    </p:set>
                                    <p:anim calcmode="lin" valueType="num">
                                      <p:cBhvr>
                                        <p:cTn id="120" dur="300" fill="hold"/>
                                        <p:tgtEl>
                                          <p:spTgt spid="67"/>
                                        </p:tgtEl>
                                        <p:attrNameLst>
                                          <p:attrName>ppt_w</p:attrName>
                                        </p:attrNameLst>
                                      </p:cBhvr>
                                      <p:tavLst>
                                        <p:tav tm="0">
                                          <p:val>
                                            <p:fltVal val="0"/>
                                          </p:val>
                                        </p:tav>
                                        <p:tav tm="100000">
                                          <p:val>
                                            <p:strVal val="#ppt_w"/>
                                          </p:val>
                                        </p:tav>
                                      </p:tavLst>
                                    </p:anim>
                                    <p:anim calcmode="lin" valueType="num">
                                      <p:cBhvr>
                                        <p:cTn id="121" dur="300" fill="hold"/>
                                        <p:tgtEl>
                                          <p:spTgt spid="67"/>
                                        </p:tgtEl>
                                        <p:attrNameLst>
                                          <p:attrName>ppt_h</p:attrName>
                                        </p:attrNameLst>
                                      </p:cBhvr>
                                      <p:tavLst>
                                        <p:tav tm="0">
                                          <p:val>
                                            <p:fltVal val="0"/>
                                          </p:val>
                                        </p:tav>
                                        <p:tav tm="100000">
                                          <p:val>
                                            <p:strVal val="#ppt_h"/>
                                          </p:val>
                                        </p:tav>
                                      </p:tavLst>
                                    </p:anim>
                                    <p:anim calcmode="lin" valueType="num">
                                      <p:cBhvr>
                                        <p:cTn id="122" dur="300" fill="hold"/>
                                        <p:tgtEl>
                                          <p:spTgt spid="67"/>
                                        </p:tgtEl>
                                        <p:attrNameLst>
                                          <p:attrName>style.rotation</p:attrName>
                                        </p:attrNameLst>
                                      </p:cBhvr>
                                      <p:tavLst>
                                        <p:tav tm="0">
                                          <p:val>
                                            <p:fltVal val="90"/>
                                          </p:val>
                                        </p:tav>
                                        <p:tav tm="100000">
                                          <p:val>
                                            <p:fltVal val="0"/>
                                          </p:val>
                                        </p:tav>
                                      </p:tavLst>
                                    </p:anim>
                                    <p:animEffect transition="in" filter="fade">
                                      <p:cBhvr>
                                        <p:cTn id="123" dur="300"/>
                                        <p:tgtEl>
                                          <p:spTgt spid="67"/>
                                        </p:tgtEl>
                                      </p:cBhvr>
                                    </p:animEffect>
                                  </p:childTnLst>
                                </p:cTn>
                              </p:par>
                            </p:childTnLst>
                          </p:cTn>
                        </p:par>
                      </p:childTnLst>
                    </p:cTn>
                  </p:par>
                  <p:par>
                    <p:cTn id="124" fill="hold">
                      <p:stCondLst>
                        <p:cond delay="indefinite"/>
                      </p:stCondLst>
                      <p:childTnLst>
                        <p:par>
                          <p:cTn id="125" fill="hold">
                            <p:stCondLst>
                              <p:cond delay="0"/>
                            </p:stCondLst>
                            <p:childTnLst>
                              <p:par>
                                <p:cTn id="126" presetID="31" presetClass="entr" presetSubtype="0" fill="hold" grpId="0" nodeType="clickEffect">
                                  <p:stCondLst>
                                    <p:cond delay="0"/>
                                  </p:stCondLst>
                                  <p:childTnLst>
                                    <p:set>
                                      <p:cBhvr>
                                        <p:cTn id="127" dur="1" fill="hold">
                                          <p:stCondLst>
                                            <p:cond delay="0"/>
                                          </p:stCondLst>
                                        </p:cTn>
                                        <p:tgtEl>
                                          <p:spTgt spid="14"/>
                                        </p:tgtEl>
                                        <p:attrNameLst>
                                          <p:attrName>style.visibility</p:attrName>
                                        </p:attrNameLst>
                                      </p:cBhvr>
                                      <p:to>
                                        <p:strVal val="visible"/>
                                      </p:to>
                                    </p:set>
                                    <p:anim calcmode="lin" valueType="num">
                                      <p:cBhvr>
                                        <p:cTn id="128" dur="500" fill="hold"/>
                                        <p:tgtEl>
                                          <p:spTgt spid="14"/>
                                        </p:tgtEl>
                                        <p:attrNameLst>
                                          <p:attrName>ppt_w</p:attrName>
                                        </p:attrNameLst>
                                      </p:cBhvr>
                                      <p:tavLst>
                                        <p:tav tm="0">
                                          <p:val>
                                            <p:fltVal val="0"/>
                                          </p:val>
                                        </p:tav>
                                        <p:tav tm="100000">
                                          <p:val>
                                            <p:strVal val="#ppt_w"/>
                                          </p:val>
                                        </p:tav>
                                      </p:tavLst>
                                    </p:anim>
                                    <p:anim calcmode="lin" valueType="num">
                                      <p:cBhvr>
                                        <p:cTn id="129" dur="500" fill="hold"/>
                                        <p:tgtEl>
                                          <p:spTgt spid="14"/>
                                        </p:tgtEl>
                                        <p:attrNameLst>
                                          <p:attrName>ppt_h</p:attrName>
                                        </p:attrNameLst>
                                      </p:cBhvr>
                                      <p:tavLst>
                                        <p:tav tm="0">
                                          <p:val>
                                            <p:fltVal val="0"/>
                                          </p:val>
                                        </p:tav>
                                        <p:tav tm="100000">
                                          <p:val>
                                            <p:strVal val="#ppt_h"/>
                                          </p:val>
                                        </p:tav>
                                      </p:tavLst>
                                    </p:anim>
                                    <p:anim calcmode="lin" valueType="num">
                                      <p:cBhvr>
                                        <p:cTn id="130" dur="500" fill="hold"/>
                                        <p:tgtEl>
                                          <p:spTgt spid="14"/>
                                        </p:tgtEl>
                                        <p:attrNameLst>
                                          <p:attrName>style.rotation</p:attrName>
                                        </p:attrNameLst>
                                      </p:cBhvr>
                                      <p:tavLst>
                                        <p:tav tm="0">
                                          <p:val>
                                            <p:fltVal val="90"/>
                                          </p:val>
                                        </p:tav>
                                        <p:tav tm="100000">
                                          <p:val>
                                            <p:fltVal val="0"/>
                                          </p:val>
                                        </p:tav>
                                      </p:tavLst>
                                    </p:anim>
                                    <p:animEffect transition="in" filter="fade">
                                      <p:cBhvr>
                                        <p:cTn id="131" dur="500"/>
                                        <p:tgtEl>
                                          <p:spTgt spid="14"/>
                                        </p:tgtEl>
                                      </p:cBhvr>
                                    </p:animEffect>
                                  </p:childTnLst>
                                </p:cTn>
                              </p:par>
                              <p:par>
                                <p:cTn id="132" presetID="6" presetClass="emph" presetSubtype="0" fill="hold" grpId="1" nodeType="withEffect">
                                  <p:stCondLst>
                                    <p:cond delay="0"/>
                                  </p:stCondLst>
                                  <p:childTnLst>
                                    <p:animScale>
                                      <p:cBhvr>
                                        <p:cTn id="133" dur="500" fill="hold"/>
                                        <p:tgtEl>
                                          <p:spTgt spid="14"/>
                                        </p:tgtEl>
                                      </p:cBhvr>
                                      <p:by x="3000000" y="30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5" grpId="0"/>
      <p:bldP spid="11" grpId="0" animBg="1"/>
      <p:bldP spid="6" grpId="0" animBg="1"/>
      <p:bldP spid="52" grpId="0" animBg="1"/>
      <p:bldP spid="53" grpId="0" animBg="1"/>
      <p:bldP spid="54" grpId="0" animBg="1"/>
      <p:bldP spid="55" grpId="0" animBg="1"/>
      <p:bldP spid="56" grpId="0" animBg="1"/>
      <p:bldP spid="57" grpId="0" animBg="1"/>
      <p:bldP spid="58" grpId="0" animBg="1"/>
      <p:bldP spid="59" grpId="0" animBg="1"/>
      <p:bldP spid="60" grpId="0"/>
      <p:bldP spid="61" grpId="0"/>
      <p:bldP spid="62" grpId="0"/>
      <p:bldP spid="63" grpId="0"/>
      <p:bldP spid="64" grpId="0" animBg="1"/>
      <p:bldP spid="64" grpId="1" animBg="1"/>
      <p:bldP spid="65" grpId="0" animBg="1"/>
      <p:bldP spid="65" grpId="1" animBg="1"/>
      <p:bldP spid="66" grpId="0" animBg="1"/>
      <p:bldP spid="66" grpId="1" animBg="1"/>
      <p:bldP spid="67" grpId="0" animBg="1"/>
      <p:bldP spid="14" grpId="0" animBg="1"/>
      <p:bldP spid="14"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GB" dirty="0" err="1">
                <a:solidFill>
                  <a:schemeClr val="bg1"/>
                </a:solidFill>
                <a:latin typeface="Roboto" panose="02000000000000000000" pitchFamily="2" charset="0"/>
                <a:ea typeface="Roboto" panose="02000000000000000000" pitchFamily="2" charset="0"/>
              </a:rPr>
              <a:t>Động</a:t>
            </a:r>
            <a:r>
              <a:rPr lang="en-GB" dirty="0">
                <a:solidFill>
                  <a:schemeClr val="bg1"/>
                </a:solidFill>
                <a:latin typeface="Roboto" panose="02000000000000000000" pitchFamily="2" charset="0"/>
                <a:ea typeface="Roboto" panose="02000000000000000000" pitchFamily="2" charset="0"/>
              </a:rPr>
              <a:t> c</a:t>
            </a:r>
            <a:r>
              <a:rPr lang="vi-VN" dirty="0">
                <a:solidFill>
                  <a:schemeClr val="bg1"/>
                </a:solidFill>
                <a:latin typeface="Roboto" panose="02000000000000000000" pitchFamily="2" charset="0"/>
                <a:ea typeface="Roboto" panose="02000000000000000000" pitchFamily="2" charset="0"/>
              </a:rPr>
              <a:t>ơ</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nghiên</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cứu</a:t>
            </a:r>
            <a:endParaRPr lang="en-GB"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324230744"/>
      </p:ext>
    </p:extLst>
  </p:cSld>
  <p:clrMapOvr>
    <a:masterClrMapping/>
  </p:clrMapOvr>
  <p:transition spd="med">
    <p:pull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914400"/>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title"/>
          </p:nvPr>
        </p:nvSpPr>
        <p:spPr>
          <a:xfrm>
            <a:off x="838200" y="3"/>
            <a:ext cx="10515600" cy="908243"/>
          </a:xfrm>
        </p:spPr>
        <p:txBody>
          <a:bodyPr>
            <a:normAutofit/>
          </a:bodyPr>
          <a:lstStyle/>
          <a:p>
            <a:r>
              <a:rPr lang="en-GB" sz="3600" dirty="0" err="1">
                <a:solidFill>
                  <a:schemeClr val="bg1"/>
                </a:solidFill>
                <a:latin typeface="Roboto" panose="02000000000000000000" pitchFamily="2" charset="0"/>
                <a:ea typeface="Roboto" panose="02000000000000000000" pitchFamily="2" charset="0"/>
              </a:rPr>
              <a:t>Động</a:t>
            </a:r>
            <a:r>
              <a:rPr lang="en-GB" sz="3600" dirty="0">
                <a:solidFill>
                  <a:schemeClr val="bg1"/>
                </a:solidFill>
                <a:latin typeface="Roboto" panose="02000000000000000000" pitchFamily="2" charset="0"/>
                <a:ea typeface="Roboto" panose="02000000000000000000" pitchFamily="2" charset="0"/>
              </a:rPr>
              <a:t> c</a:t>
            </a:r>
            <a:r>
              <a:rPr lang="vi-VN" sz="3600" dirty="0">
                <a:solidFill>
                  <a:schemeClr val="bg1"/>
                </a:solidFill>
                <a:latin typeface="Roboto" panose="02000000000000000000" pitchFamily="2" charset="0"/>
                <a:ea typeface="Roboto" panose="02000000000000000000" pitchFamily="2" charset="0"/>
              </a:rPr>
              <a:t>ơ</a:t>
            </a:r>
            <a:r>
              <a:rPr lang="en-US" sz="3600" dirty="0">
                <a:solidFill>
                  <a:schemeClr val="bg1"/>
                </a:solidFill>
                <a:latin typeface="Roboto" panose="02000000000000000000" pitchFamily="2" charset="0"/>
                <a:ea typeface="Roboto" panose="02000000000000000000" pitchFamily="2" charset="0"/>
              </a:rPr>
              <a:t> </a:t>
            </a:r>
            <a:r>
              <a:rPr lang="en-US" sz="3600" dirty="0" err="1">
                <a:solidFill>
                  <a:schemeClr val="bg1"/>
                </a:solidFill>
                <a:latin typeface="Roboto" panose="02000000000000000000" pitchFamily="2" charset="0"/>
                <a:ea typeface="Roboto" panose="02000000000000000000" pitchFamily="2" charset="0"/>
              </a:rPr>
              <a:t>nghiên</a:t>
            </a:r>
            <a:r>
              <a:rPr lang="en-US" sz="3600" dirty="0">
                <a:solidFill>
                  <a:schemeClr val="bg1"/>
                </a:solidFill>
                <a:latin typeface="Roboto" panose="02000000000000000000" pitchFamily="2" charset="0"/>
                <a:ea typeface="Roboto" panose="02000000000000000000" pitchFamily="2" charset="0"/>
              </a:rPr>
              <a:t> </a:t>
            </a:r>
            <a:r>
              <a:rPr lang="en-US" sz="3600" dirty="0" err="1">
                <a:solidFill>
                  <a:schemeClr val="bg1"/>
                </a:solidFill>
                <a:latin typeface="Roboto" panose="02000000000000000000" pitchFamily="2" charset="0"/>
                <a:ea typeface="Roboto" panose="02000000000000000000" pitchFamily="2" charset="0"/>
              </a:rPr>
              <a:t>cứu</a:t>
            </a:r>
            <a:endParaRPr lang="en-GB" sz="3600" dirty="0">
              <a:solidFill>
                <a:schemeClr val="bg1"/>
              </a:solidFill>
              <a:latin typeface="Roboto" panose="02000000000000000000" pitchFamily="2" charset="0"/>
              <a:ea typeface="Roboto" panose="02000000000000000000" pitchFamily="2" charset="0"/>
            </a:endParaRPr>
          </a:p>
        </p:txBody>
      </p:sp>
      <p:sp>
        <p:nvSpPr>
          <p:cNvPr id="25" name="Rectangle 24"/>
          <p:cNvSpPr/>
          <p:nvPr/>
        </p:nvSpPr>
        <p:spPr>
          <a:xfrm>
            <a:off x="838200" y="1978881"/>
            <a:ext cx="10417296" cy="2677656"/>
          </a:xfrm>
          <a:prstGeom prst="rect">
            <a:avLst/>
          </a:prstGeom>
        </p:spPr>
        <p:txBody>
          <a:bodyPr wrap="square">
            <a:spAutoFit/>
          </a:bodyPr>
          <a:lstStyle/>
          <a:p>
            <a:pPr algn="just"/>
            <a:r>
              <a:rPr lang="en-US" sz="2800" dirty="0">
                <a:solidFill>
                  <a:schemeClr val="bg1">
                    <a:lumMod val="50000"/>
                  </a:schemeClr>
                </a:solidFill>
                <a:latin typeface="Raleway" panose="020B0503030101060003" pitchFamily="34" charset="0"/>
              </a:rPr>
              <a:t>Data visualization or data </a:t>
            </a:r>
            <a:r>
              <a:rPr lang="en-US" sz="2800" dirty="0" err="1">
                <a:solidFill>
                  <a:schemeClr val="bg1">
                    <a:lumMod val="50000"/>
                  </a:schemeClr>
                </a:solidFill>
                <a:latin typeface="Raleway" panose="020B0503030101060003" pitchFamily="34" charset="0"/>
              </a:rPr>
              <a:t>visualisation</a:t>
            </a:r>
            <a:r>
              <a:rPr lang="en-US" sz="2800" dirty="0">
                <a:solidFill>
                  <a:schemeClr val="bg1">
                    <a:lumMod val="50000"/>
                  </a:schemeClr>
                </a:solidFill>
                <a:latin typeface="Raleway" panose="020B0503030101060003" pitchFamily="34" charset="0"/>
              </a:rPr>
              <a:t> is viewed by many disciplines as a modern equivalent of visual communication. It involves the creation and study of the visual representation of data, meaning "information that has been abstracted in some schematic form, including attributes or variables for the units of information.</a:t>
            </a:r>
          </a:p>
        </p:txBody>
      </p:sp>
      <p:sp>
        <p:nvSpPr>
          <p:cNvPr id="26" name="TextBox 25"/>
          <p:cNvSpPr txBox="1"/>
          <p:nvPr/>
        </p:nvSpPr>
        <p:spPr>
          <a:xfrm>
            <a:off x="249705" y="1583097"/>
            <a:ext cx="856843" cy="1569660"/>
          </a:xfrm>
          <a:prstGeom prst="rect">
            <a:avLst/>
          </a:prstGeom>
          <a:noFill/>
        </p:spPr>
        <p:txBody>
          <a:bodyPr wrap="square" rtlCol="0">
            <a:spAutoFit/>
          </a:bodyPr>
          <a:lstStyle/>
          <a:p>
            <a:r>
              <a:rPr lang="en-US" sz="9600" dirty="0">
                <a:solidFill>
                  <a:schemeClr val="bg1">
                    <a:lumMod val="50000"/>
                  </a:schemeClr>
                </a:solidFill>
                <a:latin typeface=".VnTifani HeavyH" panose="020B7200000000000000" pitchFamily="34" charset="0"/>
              </a:rPr>
              <a:t>“</a:t>
            </a:r>
            <a:endParaRPr lang="en-US" sz="1051" dirty="0">
              <a:solidFill>
                <a:schemeClr val="bg1">
                  <a:lumMod val="50000"/>
                </a:schemeClr>
              </a:solidFill>
              <a:latin typeface=".VnTifani HeavyH" panose="020B7200000000000000" pitchFamily="34" charset="0"/>
            </a:endParaRPr>
          </a:p>
        </p:txBody>
      </p:sp>
      <p:sp>
        <p:nvSpPr>
          <p:cNvPr id="27" name="TextBox 26"/>
          <p:cNvSpPr txBox="1"/>
          <p:nvPr/>
        </p:nvSpPr>
        <p:spPr>
          <a:xfrm>
            <a:off x="11255497" y="3923052"/>
            <a:ext cx="856843" cy="1569660"/>
          </a:xfrm>
          <a:prstGeom prst="rect">
            <a:avLst/>
          </a:prstGeom>
          <a:noFill/>
        </p:spPr>
        <p:txBody>
          <a:bodyPr wrap="square" rtlCol="0">
            <a:spAutoFit/>
          </a:bodyPr>
          <a:lstStyle/>
          <a:p>
            <a:r>
              <a:rPr lang="en-US" sz="9600" dirty="0">
                <a:solidFill>
                  <a:schemeClr val="bg1">
                    <a:lumMod val="50000"/>
                  </a:schemeClr>
                </a:solidFill>
                <a:latin typeface=".VnTifani HeavyH" panose="020B7200000000000000" pitchFamily="34" charset="0"/>
              </a:rPr>
              <a:t>”</a:t>
            </a:r>
            <a:endParaRPr lang="en-US" sz="1051" dirty="0">
              <a:solidFill>
                <a:schemeClr val="bg1">
                  <a:lumMod val="50000"/>
                </a:schemeClr>
              </a:solidFill>
              <a:latin typeface=".VnTifani HeavyH" panose="020B7200000000000000" pitchFamily="34" charset="0"/>
            </a:endParaRPr>
          </a:p>
        </p:txBody>
      </p:sp>
      <p:cxnSp>
        <p:nvCxnSpPr>
          <p:cNvPr id="28" name="Straight Connector 27"/>
          <p:cNvCxnSpPr/>
          <p:nvPr/>
        </p:nvCxnSpPr>
        <p:spPr>
          <a:xfrm>
            <a:off x="5961751" y="4759228"/>
            <a:ext cx="51816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7946777" y="4805369"/>
            <a:ext cx="3373488" cy="523220"/>
          </a:xfrm>
          <a:prstGeom prst="rect">
            <a:avLst/>
          </a:prstGeom>
        </p:spPr>
        <p:txBody>
          <a:bodyPr wrap="none">
            <a:spAutoFit/>
          </a:bodyPr>
          <a:lstStyle/>
          <a:p>
            <a:r>
              <a:rPr lang="en-US" sz="2800" dirty="0">
                <a:solidFill>
                  <a:schemeClr val="bg1">
                    <a:lumMod val="65000"/>
                  </a:schemeClr>
                </a:solidFill>
                <a:latin typeface="Raleway" panose="020B0503030101060003" pitchFamily="34" charset="0"/>
              </a:rPr>
              <a:t>www. wikipedia.org</a:t>
            </a:r>
          </a:p>
        </p:txBody>
      </p:sp>
      <p:sp>
        <p:nvSpPr>
          <p:cNvPr id="38" name="title"/>
          <p:cNvSpPr txBox="1"/>
          <p:nvPr/>
        </p:nvSpPr>
        <p:spPr>
          <a:xfrm>
            <a:off x="12442032" y="161735"/>
            <a:ext cx="3654334" cy="584775"/>
          </a:xfrm>
          <a:prstGeom prst="rect">
            <a:avLst/>
          </a:prstGeom>
          <a:noFill/>
        </p:spPr>
        <p:txBody>
          <a:bodyPr wrap="none" rtlCol="0">
            <a:spAutoFit/>
          </a:bodyPr>
          <a:lstStyle/>
          <a:p>
            <a:r>
              <a:rPr lang="en-US" sz="3200" dirty="0" err="1">
                <a:solidFill>
                  <a:schemeClr val="bg1"/>
                </a:solidFill>
                <a:latin typeface="Roboto" panose="02000000000000000000"/>
              </a:rPr>
              <a:t>Trực</a:t>
            </a:r>
            <a:r>
              <a:rPr lang="en-US" sz="3200" dirty="0">
                <a:solidFill>
                  <a:schemeClr val="bg1"/>
                </a:solidFill>
                <a:latin typeface="Roboto" panose="02000000000000000000"/>
              </a:rPr>
              <a:t> </a:t>
            </a:r>
            <a:r>
              <a:rPr lang="en-US" sz="3200" dirty="0" err="1">
                <a:solidFill>
                  <a:schemeClr val="bg1"/>
                </a:solidFill>
                <a:latin typeface="Roboto" panose="02000000000000000000"/>
              </a:rPr>
              <a:t>quan</a:t>
            </a:r>
            <a:r>
              <a:rPr lang="en-US" sz="3200" dirty="0">
                <a:solidFill>
                  <a:schemeClr val="bg1"/>
                </a:solidFill>
                <a:latin typeface="Roboto" panose="02000000000000000000"/>
              </a:rPr>
              <a:t> </a:t>
            </a:r>
            <a:r>
              <a:rPr lang="en-US" sz="3200" dirty="0" err="1">
                <a:solidFill>
                  <a:schemeClr val="bg1"/>
                </a:solidFill>
                <a:latin typeface="Roboto" panose="02000000000000000000"/>
              </a:rPr>
              <a:t>dữ</a:t>
            </a:r>
            <a:r>
              <a:rPr lang="en-US" sz="3200" dirty="0">
                <a:solidFill>
                  <a:schemeClr val="bg1"/>
                </a:solidFill>
                <a:latin typeface="Roboto" panose="02000000000000000000"/>
              </a:rPr>
              <a:t> </a:t>
            </a:r>
            <a:r>
              <a:rPr lang="en-US" sz="3200" dirty="0" err="1">
                <a:solidFill>
                  <a:schemeClr val="bg1"/>
                </a:solidFill>
                <a:latin typeface="Roboto" panose="02000000000000000000"/>
              </a:rPr>
              <a:t>liệu</a:t>
            </a:r>
            <a:r>
              <a:rPr lang="en-US" sz="3200" dirty="0">
                <a:solidFill>
                  <a:schemeClr val="bg1"/>
                </a:solidFill>
                <a:latin typeface="Roboto" panose="02000000000000000000"/>
              </a:rPr>
              <a:t>?</a:t>
            </a:r>
          </a:p>
        </p:txBody>
      </p:sp>
      <p:sp>
        <p:nvSpPr>
          <p:cNvPr id="42" name="Isosceles Triangle 41"/>
          <p:cNvSpPr/>
          <p:nvPr/>
        </p:nvSpPr>
        <p:spPr>
          <a:xfrm rot="5400000">
            <a:off x="5565167" y="263631"/>
            <a:ext cx="412183" cy="38098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2165061"/>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par>
                                <p:cTn id="8" presetID="35" presetClass="path" presetSubtype="0" accel="50000" decel="50000" fill="hold" grpId="0" nodeType="withEffect">
                                  <p:stCondLst>
                                    <p:cond delay="0"/>
                                  </p:stCondLst>
                                  <p:childTnLst>
                                    <p:animMotion origin="layout" path="M -2.5E-6 -3.7037E-6 L -0.51849 0.00602 " pathEditMode="relative" rAng="0" ptsTypes="AA">
                                      <p:cBhvr>
                                        <p:cTn id="9" dur="2000" fill="hold"/>
                                        <p:tgtEl>
                                          <p:spTgt spid="38"/>
                                        </p:tgtEl>
                                        <p:attrNameLst>
                                          <p:attrName>ppt_x</p:attrName>
                                          <p:attrName>ppt_y</p:attrName>
                                        </p:attrNameLst>
                                      </p:cBhvr>
                                      <p:rCtr x="-25924" y="301"/>
                                    </p:animMotion>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randombar(horizontal)">
                                      <p:cBhvr>
                                        <p:cTn id="14" dur="500"/>
                                        <p:tgtEl>
                                          <p:spTgt spid="25"/>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randombar(horizontal)">
                                      <p:cBhvr>
                                        <p:cTn id="17" dur="500"/>
                                        <p:tgtEl>
                                          <p:spTgt spid="26"/>
                                        </p:tgtEl>
                                      </p:cBhvr>
                                    </p:animEffect>
                                  </p:childTnLst>
                                </p:cTn>
                              </p:par>
                              <p:par>
                                <p:cTn id="18" presetID="14" presetClass="entr" presetSubtype="10" fill="hold" nodeType="with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randombar(horizontal)">
                                      <p:cBhvr>
                                        <p:cTn id="20" dur="500"/>
                                        <p:tgtEl>
                                          <p:spTgt spid="28"/>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randombar(horizontal)">
                                      <p:cBhvr>
                                        <p:cTn id="23" dur="500"/>
                                        <p:tgtEl>
                                          <p:spTgt spid="27"/>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randombar(horizontal)">
                                      <p:cBhvr>
                                        <p:cTn id="26" dur="500"/>
                                        <p:tgtEl>
                                          <p:spTgt spid="29"/>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xit" presetSubtype="21" fill="hold" grpId="1" nodeType="clickEffect">
                                  <p:stCondLst>
                                    <p:cond delay="0"/>
                                  </p:stCondLst>
                                  <p:childTnLst>
                                    <p:animEffect transition="out" filter="barn(inVertical)">
                                      <p:cBhvr>
                                        <p:cTn id="30" dur="500"/>
                                        <p:tgtEl>
                                          <p:spTgt spid="25"/>
                                        </p:tgtEl>
                                      </p:cBhvr>
                                    </p:animEffect>
                                    <p:set>
                                      <p:cBhvr>
                                        <p:cTn id="31" dur="1" fill="hold">
                                          <p:stCondLst>
                                            <p:cond delay="499"/>
                                          </p:stCondLst>
                                        </p:cTn>
                                        <p:tgtEl>
                                          <p:spTgt spid="25"/>
                                        </p:tgtEl>
                                        <p:attrNameLst>
                                          <p:attrName>style.visibility</p:attrName>
                                        </p:attrNameLst>
                                      </p:cBhvr>
                                      <p:to>
                                        <p:strVal val="hidden"/>
                                      </p:to>
                                    </p:set>
                                  </p:childTnLst>
                                </p:cTn>
                              </p:par>
                              <p:par>
                                <p:cTn id="32" presetID="16" presetClass="exit" presetSubtype="21" fill="hold" grpId="1" nodeType="withEffect">
                                  <p:stCondLst>
                                    <p:cond delay="0"/>
                                  </p:stCondLst>
                                  <p:childTnLst>
                                    <p:animEffect transition="out" filter="barn(inVertical)">
                                      <p:cBhvr>
                                        <p:cTn id="33" dur="500"/>
                                        <p:tgtEl>
                                          <p:spTgt spid="26"/>
                                        </p:tgtEl>
                                      </p:cBhvr>
                                    </p:animEffect>
                                    <p:set>
                                      <p:cBhvr>
                                        <p:cTn id="34" dur="1" fill="hold">
                                          <p:stCondLst>
                                            <p:cond delay="499"/>
                                          </p:stCondLst>
                                        </p:cTn>
                                        <p:tgtEl>
                                          <p:spTgt spid="26"/>
                                        </p:tgtEl>
                                        <p:attrNameLst>
                                          <p:attrName>style.visibility</p:attrName>
                                        </p:attrNameLst>
                                      </p:cBhvr>
                                      <p:to>
                                        <p:strVal val="hidden"/>
                                      </p:to>
                                    </p:set>
                                  </p:childTnLst>
                                </p:cTn>
                              </p:par>
                              <p:par>
                                <p:cTn id="35" presetID="16" presetClass="exit" presetSubtype="21" fill="hold" nodeType="withEffect">
                                  <p:stCondLst>
                                    <p:cond delay="0"/>
                                  </p:stCondLst>
                                  <p:childTnLst>
                                    <p:animEffect transition="out" filter="barn(inVertical)">
                                      <p:cBhvr>
                                        <p:cTn id="36" dur="500"/>
                                        <p:tgtEl>
                                          <p:spTgt spid="28"/>
                                        </p:tgtEl>
                                      </p:cBhvr>
                                    </p:animEffect>
                                    <p:set>
                                      <p:cBhvr>
                                        <p:cTn id="37" dur="1" fill="hold">
                                          <p:stCondLst>
                                            <p:cond delay="499"/>
                                          </p:stCondLst>
                                        </p:cTn>
                                        <p:tgtEl>
                                          <p:spTgt spid="28"/>
                                        </p:tgtEl>
                                        <p:attrNameLst>
                                          <p:attrName>style.visibility</p:attrName>
                                        </p:attrNameLst>
                                      </p:cBhvr>
                                      <p:to>
                                        <p:strVal val="hidden"/>
                                      </p:to>
                                    </p:set>
                                  </p:childTnLst>
                                </p:cTn>
                              </p:par>
                              <p:par>
                                <p:cTn id="38" presetID="16" presetClass="exit" presetSubtype="21" fill="hold" grpId="1" nodeType="withEffect">
                                  <p:stCondLst>
                                    <p:cond delay="0"/>
                                  </p:stCondLst>
                                  <p:childTnLst>
                                    <p:animEffect transition="out" filter="barn(inVertical)">
                                      <p:cBhvr>
                                        <p:cTn id="39" dur="500"/>
                                        <p:tgtEl>
                                          <p:spTgt spid="27"/>
                                        </p:tgtEl>
                                      </p:cBhvr>
                                    </p:animEffect>
                                    <p:set>
                                      <p:cBhvr>
                                        <p:cTn id="40" dur="1" fill="hold">
                                          <p:stCondLst>
                                            <p:cond delay="499"/>
                                          </p:stCondLst>
                                        </p:cTn>
                                        <p:tgtEl>
                                          <p:spTgt spid="27"/>
                                        </p:tgtEl>
                                        <p:attrNameLst>
                                          <p:attrName>style.visibility</p:attrName>
                                        </p:attrNameLst>
                                      </p:cBhvr>
                                      <p:to>
                                        <p:strVal val="hidden"/>
                                      </p:to>
                                    </p:set>
                                  </p:childTnLst>
                                </p:cTn>
                              </p:par>
                              <p:par>
                                <p:cTn id="41" presetID="16" presetClass="exit" presetSubtype="21" fill="hold" grpId="1" nodeType="withEffect">
                                  <p:stCondLst>
                                    <p:cond delay="0"/>
                                  </p:stCondLst>
                                  <p:childTnLst>
                                    <p:animEffect transition="out" filter="barn(inVertical)">
                                      <p:cBhvr>
                                        <p:cTn id="42" dur="500"/>
                                        <p:tgtEl>
                                          <p:spTgt spid="29"/>
                                        </p:tgtEl>
                                      </p:cBhvr>
                                    </p:animEffect>
                                    <p:set>
                                      <p:cBhvr>
                                        <p:cTn id="43" dur="1" fill="hold">
                                          <p:stCondLst>
                                            <p:cond delay="4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5" grpId="1"/>
      <p:bldP spid="26" grpId="0"/>
      <p:bldP spid="26" grpId="1"/>
      <p:bldP spid="27" grpId="0"/>
      <p:bldP spid="27" grpId="1"/>
      <p:bldP spid="29" grpId="0"/>
      <p:bldP spid="29" grpId="1"/>
      <p:bldP spid="38" grpId="0"/>
      <p:bldP spid="4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914400"/>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2" name="title"/>
          <p:cNvSpPr txBox="1"/>
          <p:nvPr/>
        </p:nvSpPr>
        <p:spPr>
          <a:xfrm>
            <a:off x="6110514" y="161735"/>
            <a:ext cx="3768146" cy="584775"/>
          </a:xfrm>
          <a:prstGeom prst="rect">
            <a:avLst/>
          </a:prstGeom>
          <a:noFill/>
        </p:spPr>
        <p:txBody>
          <a:bodyPr wrap="none" rtlCol="0">
            <a:spAutoFit/>
          </a:bodyPr>
          <a:lstStyle/>
          <a:p>
            <a:r>
              <a:rPr lang="en-US" sz="3200" dirty="0" err="1">
                <a:solidFill>
                  <a:schemeClr val="bg1"/>
                </a:solidFill>
                <a:latin typeface="Roboto" panose="02000000000000000000"/>
              </a:rPr>
              <a:t>Trực</a:t>
            </a:r>
            <a:r>
              <a:rPr lang="en-US" sz="3200" dirty="0">
                <a:solidFill>
                  <a:schemeClr val="bg1"/>
                </a:solidFill>
                <a:latin typeface="Roboto" panose="02000000000000000000"/>
              </a:rPr>
              <a:t> </a:t>
            </a:r>
            <a:r>
              <a:rPr lang="en-US" sz="3200" dirty="0" err="1">
                <a:solidFill>
                  <a:schemeClr val="bg1"/>
                </a:solidFill>
                <a:latin typeface="Roboto" panose="02000000000000000000"/>
              </a:rPr>
              <a:t>quan</a:t>
            </a:r>
            <a:r>
              <a:rPr lang="en-US" sz="3200" dirty="0">
                <a:solidFill>
                  <a:schemeClr val="bg1"/>
                </a:solidFill>
                <a:latin typeface="Roboto" panose="02000000000000000000"/>
              </a:rPr>
              <a:t> </a:t>
            </a:r>
            <a:r>
              <a:rPr lang="en-US" sz="3200" dirty="0" err="1">
                <a:solidFill>
                  <a:schemeClr val="bg1"/>
                </a:solidFill>
                <a:latin typeface="Roboto" panose="02000000000000000000"/>
              </a:rPr>
              <a:t>dữ</a:t>
            </a:r>
            <a:r>
              <a:rPr lang="en-US" sz="3200" dirty="0">
                <a:solidFill>
                  <a:schemeClr val="bg1"/>
                </a:solidFill>
                <a:latin typeface="Roboto" panose="02000000000000000000"/>
              </a:rPr>
              <a:t> </a:t>
            </a:r>
            <a:r>
              <a:rPr lang="en-US" sz="3200" dirty="0" err="1">
                <a:solidFill>
                  <a:schemeClr val="bg1"/>
                </a:solidFill>
                <a:latin typeface="Roboto" panose="02000000000000000000"/>
              </a:rPr>
              <a:t>liệu</a:t>
            </a:r>
            <a:r>
              <a:rPr lang="en-US" sz="3200" dirty="0">
                <a:solidFill>
                  <a:schemeClr val="bg1"/>
                </a:solidFill>
                <a:latin typeface="Roboto" panose="02000000000000000000"/>
              </a:rPr>
              <a:t>?</a:t>
            </a:r>
          </a:p>
        </p:txBody>
      </p:sp>
      <p:sp>
        <p:nvSpPr>
          <p:cNvPr id="33" name="title"/>
          <p:cNvSpPr txBox="1"/>
          <p:nvPr/>
        </p:nvSpPr>
        <p:spPr>
          <a:xfrm>
            <a:off x="6096000" y="155581"/>
            <a:ext cx="1779654" cy="584775"/>
          </a:xfrm>
          <a:prstGeom prst="rect">
            <a:avLst/>
          </a:prstGeom>
          <a:noFill/>
        </p:spPr>
        <p:txBody>
          <a:bodyPr wrap="none" rtlCol="0">
            <a:spAutoFit/>
          </a:bodyPr>
          <a:lstStyle/>
          <a:p>
            <a:r>
              <a:rPr lang="en-US" sz="3200" dirty="0" err="1">
                <a:solidFill>
                  <a:schemeClr val="bg1"/>
                </a:solidFill>
                <a:latin typeface="Roboto" panose="02000000000000000000"/>
              </a:rPr>
              <a:t>Bối</a:t>
            </a:r>
            <a:r>
              <a:rPr lang="en-US" sz="3200" dirty="0">
                <a:solidFill>
                  <a:schemeClr val="bg1"/>
                </a:solidFill>
                <a:latin typeface="Roboto" panose="02000000000000000000"/>
              </a:rPr>
              <a:t> </a:t>
            </a:r>
            <a:r>
              <a:rPr lang="en-US" sz="3200" dirty="0" err="1">
                <a:solidFill>
                  <a:schemeClr val="bg1"/>
                </a:solidFill>
                <a:latin typeface="Roboto" panose="02000000000000000000"/>
              </a:rPr>
              <a:t>cảnh</a:t>
            </a:r>
            <a:endParaRPr lang="en-US" sz="3200" dirty="0">
              <a:solidFill>
                <a:schemeClr val="bg1"/>
              </a:solidFill>
              <a:latin typeface="Roboto" panose="02000000000000000000"/>
            </a:endParaRPr>
          </a:p>
        </p:txBody>
      </p:sp>
      <p:sp>
        <p:nvSpPr>
          <p:cNvPr id="2" name="Title 1"/>
          <p:cNvSpPr>
            <a:spLocks noGrp="1"/>
          </p:cNvSpPr>
          <p:nvPr>
            <p:ph type="title"/>
          </p:nvPr>
        </p:nvSpPr>
        <p:spPr>
          <a:xfrm>
            <a:off x="838200" y="3"/>
            <a:ext cx="5272314" cy="908243"/>
          </a:xfrm>
        </p:spPr>
        <p:txBody>
          <a:bodyPr>
            <a:normAutofit/>
          </a:bodyPr>
          <a:lstStyle/>
          <a:p>
            <a:r>
              <a:rPr lang="en-GB" sz="3600" dirty="0" err="1">
                <a:solidFill>
                  <a:schemeClr val="bg1"/>
                </a:solidFill>
                <a:latin typeface="Roboto" panose="02000000000000000000" pitchFamily="2" charset="0"/>
                <a:ea typeface="Roboto" panose="02000000000000000000" pitchFamily="2" charset="0"/>
              </a:rPr>
              <a:t>Động</a:t>
            </a:r>
            <a:r>
              <a:rPr lang="en-GB" sz="3600" dirty="0">
                <a:solidFill>
                  <a:schemeClr val="bg1"/>
                </a:solidFill>
                <a:latin typeface="Roboto" panose="02000000000000000000" pitchFamily="2" charset="0"/>
                <a:ea typeface="Roboto" panose="02000000000000000000" pitchFamily="2" charset="0"/>
              </a:rPr>
              <a:t> c</a:t>
            </a:r>
            <a:r>
              <a:rPr lang="vi-VN" sz="3600" dirty="0">
                <a:solidFill>
                  <a:schemeClr val="bg1"/>
                </a:solidFill>
                <a:latin typeface="Roboto" panose="02000000000000000000" pitchFamily="2" charset="0"/>
                <a:ea typeface="Roboto" panose="02000000000000000000" pitchFamily="2" charset="0"/>
              </a:rPr>
              <a:t>ơ</a:t>
            </a:r>
            <a:r>
              <a:rPr lang="en-US" sz="3600" dirty="0">
                <a:solidFill>
                  <a:schemeClr val="bg1"/>
                </a:solidFill>
                <a:latin typeface="Roboto" panose="02000000000000000000" pitchFamily="2" charset="0"/>
                <a:ea typeface="Roboto" panose="02000000000000000000" pitchFamily="2" charset="0"/>
              </a:rPr>
              <a:t> </a:t>
            </a:r>
            <a:r>
              <a:rPr lang="en-US" sz="3600" dirty="0" err="1">
                <a:solidFill>
                  <a:schemeClr val="bg1"/>
                </a:solidFill>
                <a:latin typeface="Roboto" panose="02000000000000000000" pitchFamily="2" charset="0"/>
                <a:ea typeface="Roboto" panose="02000000000000000000" pitchFamily="2" charset="0"/>
              </a:rPr>
              <a:t>nghiên</a:t>
            </a:r>
            <a:r>
              <a:rPr lang="en-US" sz="3600" dirty="0">
                <a:solidFill>
                  <a:schemeClr val="bg1"/>
                </a:solidFill>
                <a:latin typeface="Roboto" panose="02000000000000000000" pitchFamily="2" charset="0"/>
                <a:ea typeface="Roboto" panose="02000000000000000000" pitchFamily="2" charset="0"/>
              </a:rPr>
              <a:t> </a:t>
            </a:r>
            <a:r>
              <a:rPr lang="en-US" sz="3600" dirty="0" err="1">
                <a:solidFill>
                  <a:schemeClr val="bg1"/>
                </a:solidFill>
                <a:latin typeface="Roboto" panose="02000000000000000000" pitchFamily="2" charset="0"/>
                <a:ea typeface="Roboto" panose="02000000000000000000" pitchFamily="2" charset="0"/>
              </a:rPr>
              <a:t>cứu</a:t>
            </a:r>
            <a:endParaRPr lang="en-GB" sz="3600" dirty="0">
              <a:solidFill>
                <a:schemeClr val="bg1"/>
              </a:solidFill>
              <a:latin typeface="Roboto" panose="02000000000000000000" pitchFamily="2" charset="0"/>
              <a:ea typeface="Roboto" panose="02000000000000000000" pitchFamily="2" charset="0"/>
            </a:endParaRPr>
          </a:p>
        </p:txBody>
      </p:sp>
      <p:pic>
        <p:nvPicPr>
          <p:cNvPr id="11" name="Picture 10"/>
          <p:cNvPicPr>
            <a:picLocks noChangeAspect="1"/>
          </p:cNvPicPr>
          <p:nvPr/>
        </p:nvPicPr>
        <p:blipFill>
          <a:blip r:embed="rId3"/>
          <a:stretch>
            <a:fillRect/>
          </a:stretch>
        </p:blipFill>
        <p:spPr>
          <a:xfrm>
            <a:off x="2024468" y="2175542"/>
            <a:ext cx="8143063" cy="32189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p:cNvSpPr txBox="1"/>
          <p:nvPr/>
        </p:nvSpPr>
        <p:spPr>
          <a:xfrm>
            <a:off x="5741479" y="6372702"/>
            <a:ext cx="5952284" cy="307777"/>
          </a:xfrm>
          <a:prstGeom prst="rect">
            <a:avLst/>
          </a:prstGeom>
          <a:noFill/>
        </p:spPr>
        <p:txBody>
          <a:bodyPr wrap="square" rtlCol="0">
            <a:spAutoFit/>
          </a:bodyPr>
          <a:lstStyle/>
          <a:p>
            <a:r>
              <a:rPr lang="en-US" sz="1400" i="1" dirty="0">
                <a:solidFill>
                  <a:schemeClr val="bg2">
                    <a:lumMod val="50000"/>
                  </a:schemeClr>
                </a:solidFill>
                <a:latin typeface="Roboto" panose="02000000000000000000"/>
              </a:rPr>
              <a:t>(Theo Subiz.com – </a:t>
            </a:r>
            <a:r>
              <a:rPr lang="en-US" sz="1400" i="1" dirty="0" err="1">
                <a:solidFill>
                  <a:schemeClr val="bg2">
                    <a:lumMod val="50000"/>
                  </a:schemeClr>
                </a:solidFill>
                <a:latin typeface="Roboto" panose="02000000000000000000"/>
              </a:rPr>
              <a:t>Sử</a:t>
            </a:r>
            <a:r>
              <a:rPr lang="en-US" sz="1400" i="1" dirty="0">
                <a:solidFill>
                  <a:schemeClr val="bg2">
                    <a:lumMod val="50000"/>
                  </a:schemeClr>
                </a:solidFill>
                <a:latin typeface="Roboto" panose="02000000000000000000"/>
              </a:rPr>
              <a:t> </a:t>
            </a:r>
            <a:r>
              <a:rPr lang="en-US" sz="1400" i="1" dirty="0" err="1">
                <a:solidFill>
                  <a:schemeClr val="bg2">
                    <a:lumMod val="50000"/>
                  </a:schemeClr>
                </a:solidFill>
                <a:latin typeface="Roboto" panose="02000000000000000000"/>
              </a:rPr>
              <a:t>dụng</a:t>
            </a:r>
            <a:r>
              <a:rPr lang="en-US" sz="1400" i="1" dirty="0">
                <a:solidFill>
                  <a:schemeClr val="bg2">
                    <a:lumMod val="50000"/>
                  </a:schemeClr>
                </a:solidFill>
                <a:latin typeface="Roboto" panose="02000000000000000000"/>
              </a:rPr>
              <a:t> </a:t>
            </a:r>
            <a:r>
              <a:rPr lang="en-US" sz="1400" i="1" dirty="0" err="1">
                <a:solidFill>
                  <a:schemeClr val="bg2">
                    <a:lumMod val="50000"/>
                  </a:schemeClr>
                </a:solidFill>
                <a:latin typeface="Roboto" panose="02000000000000000000"/>
              </a:rPr>
              <a:t>hình</a:t>
            </a:r>
            <a:r>
              <a:rPr lang="en-US" sz="1400" i="1" dirty="0">
                <a:solidFill>
                  <a:schemeClr val="bg2">
                    <a:lumMod val="50000"/>
                  </a:schemeClr>
                </a:solidFill>
                <a:latin typeface="Roboto" panose="02000000000000000000"/>
              </a:rPr>
              <a:t> </a:t>
            </a:r>
            <a:r>
              <a:rPr lang="en-US" sz="1400" i="1" dirty="0" err="1">
                <a:solidFill>
                  <a:schemeClr val="bg2">
                    <a:lumMod val="50000"/>
                  </a:schemeClr>
                </a:solidFill>
                <a:latin typeface="Roboto" panose="02000000000000000000"/>
              </a:rPr>
              <a:t>ảnh</a:t>
            </a:r>
            <a:r>
              <a:rPr lang="en-US" sz="1400" i="1" dirty="0">
                <a:solidFill>
                  <a:schemeClr val="bg2">
                    <a:lumMod val="50000"/>
                  </a:schemeClr>
                </a:solidFill>
                <a:latin typeface="Roboto" panose="02000000000000000000"/>
              </a:rPr>
              <a:t> </a:t>
            </a:r>
            <a:r>
              <a:rPr lang="en-US" sz="1400" i="1" dirty="0" err="1">
                <a:solidFill>
                  <a:schemeClr val="bg2">
                    <a:lumMod val="50000"/>
                  </a:schemeClr>
                </a:solidFill>
                <a:latin typeface="Roboto" panose="02000000000000000000"/>
              </a:rPr>
              <a:t>trực</a:t>
            </a:r>
            <a:r>
              <a:rPr lang="en-US" sz="1400" i="1" dirty="0">
                <a:solidFill>
                  <a:schemeClr val="bg2">
                    <a:lumMod val="50000"/>
                  </a:schemeClr>
                </a:solidFill>
                <a:latin typeface="Roboto" panose="02000000000000000000"/>
              </a:rPr>
              <a:t> </a:t>
            </a:r>
            <a:r>
              <a:rPr lang="en-US" sz="1400" i="1" dirty="0" err="1">
                <a:solidFill>
                  <a:schemeClr val="bg2">
                    <a:lumMod val="50000"/>
                  </a:schemeClr>
                </a:solidFill>
                <a:latin typeface="Roboto" panose="02000000000000000000"/>
              </a:rPr>
              <a:t>quan</a:t>
            </a:r>
            <a:r>
              <a:rPr lang="en-US" sz="1400" i="1" dirty="0">
                <a:solidFill>
                  <a:schemeClr val="bg2">
                    <a:lumMod val="50000"/>
                  </a:schemeClr>
                </a:solidFill>
                <a:latin typeface="Roboto" panose="02000000000000000000"/>
              </a:rPr>
              <a:t> </a:t>
            </a:r>
            <a:r>
              <a:rPr lang="en-US" sz="1400" i="1" dirty="0" err="1">
                <a:solidFill>
                  <a:schemeClr val="bg2">
                    <a:lumMod val="50000"/>
                  </a:schemeClr>
                </a:solidFill>
                <a:latin typeface="Roboto" panose="02000000000000000000"/>
              </a:rPr>
              <a:t>cho</a:t>
            </a:r>
            <a:r>
              <a:rPr lang="en-US" sz="1400" i="1" dirty="0">
                <a:solidFill>
                  <a:schemeClr val="bg2">
                    <a:lumMod val="50000"/>
                  </a:schemeClr>
                </a:solidFill>
                <a:latin typeface="Roboto" panose="02000000000000000000"/>
              </a:rPr>
              <a:t> Content Marketing)</a:t>
            </a:r>
          </a:p>
        </p:txBody>
      </p:sp>
      <p:graphicFrame>
        <p:nvGraphicFramePr>
          <p:cNvPr id="6" name="Chart 5"/>
          <p:cNvGraphicFramePr/>
          <p:nvPr>
            <p:extLst>
              <p:ext uri="{D42A27DB-BD31-4B8C-83A1-F6EECF244321}">
                <p14:modId xmlns:p14="http://schemas.microsoft.com/office/powerpoint/2010/main" val="2562247848"/>
              </p:ext>
            </p:extLst>
          </p:nvPr>
        </p:nvGraphicFramePr>
        <p:xfrm>
          <a:off x="2342258" y="1430289"/>
          <a:ext cx="6858000" cy="4936259"/>
        </p:xfrm>
        <a:graphic>
          <a:graphicData uri="http://schemas.openxmlformats.org/drawingml/2006/chart">
            <c:chart xmlns:c="http://schemas.openxmlformats.org/drawingml/2006/chart" xmlns:r="http://schemas.openxmlformats.org/officeDocument/2006/relationships" r:id="rId4"/>
          </a:graphicData>
        </a:graphic>
      </p:graphicFrame>
      <p:sp>
        <p:nvSpPr>
          <p:cNvPr id="17" name="Oval 16"/>
          <p:cNvSpPr/>
          <p:nvPr/>
        </p:nvSpPr>
        <p:spPr>
          <a:xfrm>
            <a:off x="246531" y="6099647"/>
            <a:ext cx="591671" cy="591671"/>
          </a:xfrm>
          <a:prstGeom prst="ellipse">
            <a:avLst/>
          </a:prstGeom>
          <a:solidFill>
            <a:srgbClr val="F4433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Action Button: Sound 11">
            <a:hlinkClick r:id="rId5" action="ppaction://hlinkfile" highlightClick="1"/>
          </p:cNvPr>
          <p:cNvSpPr/>
          <p:nvPr/>
        </p:nvSpPr>
        <p:spPr>
          <a:xfrm>
            <a:off x="347384" y="6165255"/>
            <a:ext cx="389965" cy="414895"/>
          </a:xfrm>
          <a:prstGeom prst="actionButtonSound">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Isosceles Triangle 12"/>
          <p:cNvSpPr/>
          <p:nvPr/>
        </p:nvSpPr>
        <p:spPr>
          <a:xfrm rot="5400000">
            <a:off x="5565167" y="263631"/>
            <a:ext cx="412183" cy="38098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38513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32"/>
                                        </p:tgtEl>
                                        <p:attrNameLst>
                                          <p:attrName>ppt_x</p:attrName>
                                        </p:attrNameLst>
                                      </p:cBhvr>
                                      <p:tavLst>
                                        <p:tav tm="0">
                                          <p:val>
                                            <p:strVal val="ppt_x"/>
                                          </p:val>
                                        </p:tav>
                                        <p:tav tm="100000">
                                          <p:val>
                                            <p:strVal val="ppt_x"/>
                                          </p:val>
                                        </p:tav>
                                      </p:tavLst>
                                    </p:anim>
                                    <p:anim calcmode="lin" valueType="num">
                                      <p:cBhvr additive="base">
                                        <p:cTn id="7" dur="500"/>
                                        <p:tgtEl>
                                          <p:spTgt spid="32"/>
                                        </p:tgtEl>
                                        <p:attrNameLst>
                                          <p:attrName>ppt_y</p:attrName>
                                        </p:attrNameLst>
                                      </p:cBhvr>
                                      <p:tavLst>
                                        <p:tav tm="0">
                                          <p:val>
                                            <p:strVal val="ppt_y"/>
                                          </p:val>
                                        </p:tav>
                                        <p:tav tm="100000">
                                          <p:val>
                                            <p:strVal val="1+ppt_h/2"/>
                                          </p:val>
                                        </p:tav>
                                      </p:tavLst>
                                    </p:anim>
                                    <p:set>
                                      <p:cBhvr>
                                        <p:cTn id="8" dur="1" fill="hold">
                                          <p:stCondLst>
                                            <p:cond delay="499"/>
                                          </p:stCondLst>
                                        </p:cTn>
                                        <p:tgtEl>
                                          <p:spTgt spid="32"/>
                                        </p:tgtEl>
                                        <p:attrNameLst>
                                          <p:attrName>style.visibility</p:attrName>
                                        </p:attrNameLst>
                                      </p:cBhvr>
                                      <p:to>
                                        <p:strVal val="hidden"/>
                                      </p:to>
                                    </p:set>
                                  </p:childTnLst>
                                </p:cTn>
                              </p:par>
                              <p:par>
                                <p:cTn id="9" presetID="2" presetClass="entr" presetSubtype="1"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ppt_x"/>
                                          </p:val>
                                        </p:tav>
                                        <p:tav tm="100000">
                                          <p:val>
                                            <p:strVal val="#ppt_x"/>
                                          </p:val>
                                        </p:tav>
                                      </p:tavLst>
                                    </p:anim>
                                    <p:anim calcmode="lin" valueType="num">
                                      <p:cBhvr additive="base">
                                        <p:cTn id="12" dur="500" fill="hold"/>
                                        <p:tgtEl>
                                          <p:spTgt spid="33"/>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outVertical)">
                                      <p:cBhvr>
                                        <p:cTn id="17" dur="500"/>
                                        <p:tgtEl>
                                          <p:spTgt spid="6"/>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9" presetClass="exit" presetSubtype="0" fill="hold" grpId="1" nodeType="clickEffect">
                                  <p:stCondLst>
                                    <p:cond delay="0"/>
                                  </p:stCondLst>
                                  <p:childTnLst>
                                    <p:animEffect transition="out" filter="dissolve">
                                      <p:cBhvr>
                                        <p:cTn id="23" dur="500"/>
                                        <p:tgtEl>
                                          <p:spTgt spid="6"/>
                                        </p:tgtEl>
                                      </p:cBhvr>
                                    </p:animEffect>
                                    <p:set>
                                      <p:cBhvr>
                                        <p:cTn id="24" dur="1" fill="hold">
                                          <p:stCondLst>
                                            <p:cond delay="499"/>
                                          </p:stCondLst>
                                        </p:cTn>
                                        <p:tgtEl>
                                          <p:spTgt spid="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barn(inVertical)">
                                      <p:cBhvr>
                                        <p:cTn id="2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7" grpId="0"/>
      <p:bldGraphic spid="6" grpId="0">
        <p:bldAsOne/>
      </p:bldGraphic>
      <p:bldGraphic spid="6" grpId="1">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p:cNvSpPr/>
          <p:nvPr/>
        </p:nvSpPr>
        <p:spPr>
          <a:xfrm>
            <a:off x="213371" y="1432069"/>
            <a:ext cx="727144" cy="727144"/>
          </a:xfrm>
          <a:prstGeom prst="ellipse">
            <a:avLst/>
          </a:prstGeom>
          <a:solidFill>
            <a:srgbClr val="009688">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449943" y="1650828"/>
            <a:ext cx="254000" cy="254000"/>
          </a:xfrm>
          <a:prstGeom prst="rect">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ym typeface="Wingdings" panose="05000000000000000000" pitchFamily="2" charset="2"/>
              </a:rPr>
              <a:t></a:t>
            </a:r>
            <a:endParaRPr lang="en-GB" dirty="0"/>
          </a:p>
        </p:txBody>
      </p:sp>
      <p:sp>
        <p:nvSpPr>
          <p:cNvPr id="5" name="TextBox 4"/>
          <p:cNvSpPr txBox="1"/>
          <p:nvPr/>
        </p:nvSpPr>
        <p:spPr>
          <a:xfrm>
            <a:off x="703943" y="1546995"/>
            <a:ext cx="10452100" cy="461665"/>
          </a:xfrm>
          <a:prstGeom prst="rect">
            <a:avLst/>
          </a:prstGeom>
          <a:noFill/>
        </p:spPr>
        <p:txBody>
          <a:bodyPr wrap="square" rtlCol="0">
            <a:spAutoFit/>
          </a:bodyPr>
          <a:lstStyle/>
          <a:p>
            <a:r>
              <a:rPr lang="en-GB" sz="2400" dirty="0" err="1">
                <a:latin typeface="Roboto" panose="02000000000000000000" pitchFamily="2" charset="0"/>
                <a:ea typeface="Roboto" panose="02000000000000000000" pitchFamily="2" charset="0"/>
              </a:rPr>
              <a:t>Rút</a:t>
            </a:r>
            <a:r>
              <a:rPr lang="en-GB" sz="2400" dirty="0">
                <a:latin typeface="Roboto" panose="02000000000000000000" pitchFamily="2" charset="0"/>
                <a:ea typeface="Roboto" panose="02000000000000000000" pitchFamily="2" charset="0"/>
              </a:rPr>
              <a:t> </a:t>
            </a:r>
            <a:r>
              <a:rPr lang="en-GB" sz="2400" dirty="0" err="1">
                <a:latin typeface="Roboto" panose="02000000000000000000" pitchFamily="2" charset="0"/>
                <a:ea typeface="Roboto" panose="02000000000000000000" pitchFamily="2" charset="0"/>
              </a:rPr>
              <a:t>ngắn</a:t>
            </a:r>
            <a:r>
              <a:rPr lang="en-GB" sz="2400" dirty="0">
                <a:latin typeface="Roboto" panose="02000000000000000000" pitchFamily="2" charset="0"/>
                <a:ea typeface="Roboto" panose="02000000000000000000" pitchFamily="2" charset="0"/>
              </a:rPr>
              <a:t> </a:t>
            </a:r>
            <a:r>
              <a:rPr lang="en-GB" sz="2400" dirty="0" err="1">
                <a:latin typeface="Roboto" panose="02000000000000000000" pitchFamily="2" charset="0"/>
                <a:ea typeface="Roboto" panose="02000000000000000000" pitchFamily="2" charset="0"/>
              </a:rPr>
              <a:t>th</a:t>
            </a:r>
            <a:r>
              <a:rPr lang="en-US" sz="2400" dirty="0" err="1">
                <a:latin typeface="Roboto" panose="02000000000000000000" pitchFamily="2" charset="0"/>
                <a:ea typeface="Roboto" panose="02000000000000000000" pitchFamily="2" charset="0"/>
              </a:rPr>
              <a:t>ời</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gian</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hiện</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thực</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ứng</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dụng</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trực</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quan</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trên</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nền</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tảng</a:t>
            </a:r>
            <a:r>
              <a:rPr lang="en-US" sz="2400" dirty="0">
                <a:latin typeface="Roboto" panose="02000000000000000000" pitchFamily="2" charset="0"/>
                <a:ea typeface="Roboto" panose="02000000000000000000" pitchFamily="2" charset="0"/>
              </a:rPr>
              <a:t> Web.</a:t>
            </a:r>
            <a:endParaRPr lang="en-GB" sz="2400" dirty="0">
              <a:latin typeface="Roboto" panose="02000000000000000000" pitchFamily="2" charset="0"/>
              <a:ea typeface="Roboto" panose="02000000000000000000" pitchFamily="2" charset="0"/>
            </a:endParaRPr>
          </a:p>
        </p:txBody>
      </p:sp>
      <p:sp>
        <p:nvSpPr>
          <p:cNvPr id="6" name="Rounded Rectangle 5"/>
          <p:cNvSpPr/>
          <p:nvPr/>
        </p:nvSpPr>
        <p:spPr>
          <a:xfrm>
            <a:off x="449943" y="1650828"/>
            <a:ext cx="254000" cy="254000"/>
          </a:xfrm>
          <a:prstGeom prst="roundRect">
            <a:avLst/>
          </a:prstGeom>
          <a:noFill/>
          <a:ln w="38100">
            <a:solidFill>
              <a:srgbClr val="009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Rectangle 51"/>
          <p:cNvSpPr/>
          <p:nvPr/>
        </p:nvSpPr>
        <p:spPr>
          <a:xfrm>
            <a:off x="449943" y="2517431"/>
            <a:ext cx="254000" cy="254000"/>
          </a:xfrm>
          <a:prstGeom prst="rect">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ym typeface="Wingdings" panose="05000000000000000000" pitchFamily="2" charset="2"/>
              </a:rPr>
              <a:t></a:t>
            </a:r>
            <a:endParaRPr lang="en-GB" dirty="0"/>
          </a:p>
        </p:txBody>
      </p:sp>
      <p:sp>
        <p:nvSpPr>
          <p:cNvPr id="53" name="Rounded Rectangle 52"/>
          <p:cNvSpPr/>
          <p:nvPr/>
        </p:nvSpPr>
        <p:spPr>
          <a:xfrm>
            <a:off x="449943" y="2517431"/>
            <a:ext cx="254000" cy="254000"/>
          </a:xfrm>
          <a:prstGeom prst="roundRect">
            <a:avLst/>
          </a:prstGeom>
          <a:noFill/>
          <a:ln w="38100">
            <a:solidFill>
              <a:srgbClr val="009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TextBox 59"/>
          <p:cNvSpPr txBox="1"/>
          <p:nvPr/>
        </p:nvSpPr>
        <p:spPr>
          <a:xfrm>
            <a:off x="703943" y="2413601"/>
            <a:ext cx="10452100" cy="461665"/>
          </a:xfrm>
          <a:prstGeom prst="rect">
            <a:avLst/>
          </a:prstGeom>
          <a:noFill/>
        </p:spPr>
        <p:txBody>
          <a:bodyPr wrap="square" rtlCol="0">
            <a:spAutoFit/>
          </a:bodyPr>
          <a:lstStyle/>
          <a:p>
            <a:r>
              <a:rPr lang="en-US" sz="2400" dirty="0" err="1">
                <a:latin typeface="Roboto" panose="02000000000000000000" pitchFamily="2" charset="0"/>
                <a:ea typeface="Roboto" panose="02000000000000000000" pitchFamily="2" charset="0"/>
              </a:rPr>
              <a:t>Đóng</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góp</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vào</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cộng</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đồng</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mã</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nguồn</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mở</a:t>
            </a:r>
            <a:r>
              <a:rPr lang="en-US" sz="2400" dirty="0">
                <a:latin typeface="Roboto" panose="02000000000000000000" pitchFamily="2" charset="0"/>
                <a:ea typeface="Roboto" panose="02000000000000000000" pitchFamily="2" charset="0"/>
              </a:rPr>
              <a:t>.</a:t>
            </a:r>
            <a:endParaRPr lang="en-GB" sz="2400" dirty="0">
              <a:latin typeface="Roboto" panose="02000000000000000000" pitchFamily="2" charset="0"/>
              <a:ea typeface="Roboto" panose="02000000000000000000" pitchFamily="2" charset="0"/>
            </a:endParaRPr>
          </a:p>
        </p:txBody>
      </p:sp>
      <p:sp>
        <p:nvSpPr>
          <p:cNvPr id="2" name="Title 1"/>
          <p:cNvSpPr>
            <a:spLocks noGrp="1"/>
          </p:cNvSpPr>
          <p:nvPr>
            <p:ph type="title"/>
          </p:nvPr>
        </p:nvSpPr>
        <p:spPr>
          <a:xfrm>
            <a:off x="838200" y="3"/>
            <a:ext cx="10515600" cy="908243"/>
          </a:xfrm>
        </p:spPr>
        <p:txBody>
          <a:bodyPr/>
          <a:lstStyle/>
          <a:p>
            <a:r>
              <a:rPr lang="en-GB" dirty="0" err="1">
                <a:solidFill>
                  <a:schemeClr val="bg1"/>
                </a:solidFill>
                <a:latin typeface="Roboto" panose="02000000000000000000" pitchFamily="2" charset="0"/>
                <a:ea typeface="Roboto" panose="02000000000000000000" pitchFamily="2" charset="0"/>
              </a:rPr>
              <a:t>Động</a:t>
            </a:r>
            <a:r>
              <a:rPr lang="en-GB" dirty="0">
                <a:solidFill>
                  <a:schemeClr val="bg1"/>
                </a:solidFill>
                <a:latin typeface="Roboto" panose="02000000000000000000" pitchFamily="2" charset="0"/>
                <a:ea typeface="Roboto" panose="02000000000000000000" pitchFamily="2" charset="0"/>
              </a:rPr>
              <a:t> c</a:t>
            </a:r>
            <a:r>
              <a:rPr lang="vi-VN" dirty="0">
                <a:solidFill>
                  <a:schemeClr val="bg1"/>
                </a:solidFill>
                <a:latin typeface="Roboto" panose="02000000000000000000" pitchFamily="2" charset="0"/>
                <a:ea typeface="Roboto" panose="02000000000000000000" pitchFamily="2" charset="0"/>
              </a:rPr>
              <a:t>ơ</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nghiên</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cứu</a:t>
            </a:r>
            <a:endParaRPr lang="en-GB" dirty="0">
              <a:solidFill>
                <a:schemeClr val="tx1">
                  <a:lumMod val="85000"/>
                  <a:lumOff val="15000"/>
                </a:schemeClr>
              </a:solidFill>
              <a:latin typeface="Roboto" panose="02000000000000000000" pitchFamily="2" charset="0"/>
              <a:ea typeface="Roboto" panose="02000000000000000000" pitchFamily="2" charset="0"/>
            </a:endParaRPr>
          </a:p>
        </p:txBody>
      </p:sp>
      <p:sp>
        <p:nvSpPr>
          <p:cNvPr id="28" name="Isosceles Triangle 27"/>
          <p:cNvSpPr/>
          <p:nvPr/>
        </p:nvSpPr>
        <p:spPr>
          <a:xfrm rot="5400000">
            <a:off x="6565705" y="263632"/>
            <a:ext cx="412183" cy="38098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213371" y="2273373"/>
            <a:ext cx="727144" cy="727144"/>
          </a:xfrm>
          <a:prstGeom prst="ellipse">
            <a:avLst/>
          </a:prstGeom>
          <a:solidFill>
            <a:srgbClr val="009688">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0" y="0"/>
            <a:ext cx="12192000" cy="914400"/>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Title 1"/>
          <p:cNvSpPr txBox="1">
            <a:spLocks/>
          </p:cNvSpPr>
          <p:nvPr/>
        </p:nvSpPr>
        <p:spPr>
          <a:xfrm>
            <a:off x="838200" y="3"/>
            <a:ext cx="5272314" cy="908243"/>
          </a:xfrm>
          <a:prstGeom prst="rect">
            <a:avLst/>
          </a:prstGeom>
        </p:spPr>
        <p:txBody>
          <a:bodyPr vert="horz" lIns="91440" tIns="45720" rIns="91440" bIns="45720" rtlCol="0" anchor="ctr">
            <a:normAutofit/>
          </a:bodyPr>
          <a:lstStyle>
            <a:lvl1pPr algn="l" defTabSz="914354"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dirty="0" err="1">
                <a:solidFill>
                  <a:schemeClr val="bg1"/>
                </a:solidFill>
                <a:latin typeface="Roboto" panose="02000000000000000000" pitchFamily="2" charset="0"/>
                <a:ea typeface="Roboto" panose="02000000000000000000" pitchFamily="2" charset="0"/>
              </a:rPr>
              <a:t>Động</a:t>
            </a:r>
            <a:r>
              <a:rPr lang="en-GB" sz="3600" dirty="0">
                <a:solidFill>
                  <a:schemeClr val="bg1"/>
                </a:solidFill>
                <a:latin typeface="Roboto" panose="02000000000000000000" pitchFamily="2" charset="0"/>
                <a:ea typeface="Roboto" panose="02000000000000000000" pitchFamily="2" charset="0"/>
              </a:rPr>
              <a:t> c</a:t>
            </a:r>
            <a:r>
              <a:rPr lang="vi-VN" sz="3600" dirty="0">
                <a:solidFill>
                  <a:schemeClr val="bg1"/>
                </a:solidFill>
                <a:latin typeface="Roboto" panose="02000000000000000000" pitchFamily="2" charset="0"/>
                <a:ea typeface="Roboto" panose="02000000000000000000" pitchFamily="2" charset="0"/>
              </a:rPr>
              <a:t>ơ</a:t>
            </a:r>
            <a:r>
              <a:rPr lang="en-US" sz="3600" dirty="0">
                <a:solidFill>
                  <a:schemeClr val="bg1"/>
                </a:solidFill>
                <a:latin typeface="Roboto" panose="02000000000000000000" pitchFamily="2" charset="0"/>
                <a:ea typeface="Roboto" panose="02000000000000000000" pitchFamily="2" charset="0"/>
              </a:rPr>
              <a:t> </a:t>
            </a:r>
            <a:r>
              <a:rPr lang="en-US" sz="3600" dirty="0" err="1">
                <a:solidFill>
                  <a:schemeClr val="bg1"/>
                </a:solidFill>
                <a:latin typeface="Roboto" panose="02000000000000000000" pitchFamily="2" charset="0"/>
                <a:ea typeface="Roboto" panose="02000000000000000000" pitchFamily="2" charset="0"/>
              </a:rPr>
              <a:t>nghiên</a:t>
            </a:r>
            <a:r>
              <a:rPr lang="en-US" sz="3600" dirty="0">
                <a:solidFill>
                  <a:schemeClr val="bg1"/>
                </a:solidFill>
                <a:latin typeface="Roboto" panose="02000000000000000000" pitchFamily="2" charset="0"/>
                <a:ea typeface="Roboto" panose="02000000000000000000" pitchFamily="2" charset="0"/>
              </a:rPr>
              <a:t> </a:t>
            </a:r>
            <a:r>
              <a:rPr lang="en-US" sz="3600" dirty="0" err="1">
                <a:solidFill>
                  <a:schemeClr val="bg1"/>
                </a:solidFill>
                <a:latin typeface="Roboto" panose="02000000000000000000" pitchFamily="2" charset="0"/>
                <a:ea typeface="Roboto" panose="02000000000000000000" pitchFamily="2" charset="0"/>
              </a:rPr>
              <a:t>cứu</a:t>
            </a:r>
            <a:endParaRPr lang="en-GB" sz="3600" dirty="0">
              <a:solidFill>
                <a:schemeClr val="bg1"/>
              </a:solidFill>
              <a:latin typeface="Roboto" panose="02000000000000000000" pitchFamily="2" charset="0"/>
              <a:ea typeface="Roboto" panose="02000000000000000000" pitchFamily="2" charset="0"/>
            </a:endParaRPr>
          </a:p>
        </p:txBody>
      </p:sp>
      <p:sp>
        <p:nvSpPr>
          <p:cNvPr id="22" name="Isosceles Triangle 21"/>
          <p:cNvSpPr/>
          <p:nvPr/>
        </p:nvSpPr>
        <p:spPr>
          <a:xfrm rot="5400000">
            <a:off x="5565167" y="263631"/>
            <a:ext cx="412183" cy="38098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itle"/>
          <p:cNvSpPr txBox="1"/>
          <p:nvPr/>
        </p:nvSpPr>
        <p:spPr>
          <a:xfrm>
            <a:off x="6110514" y="161735"/>
            <a:ext cx="1779654" cy="584775"/>
          </a:xfrm>
          <a:prstGeom prst="rect">
            <a:avLst/>
          </a:prstGeom>
          <a:noFill/>
        </p:spPr>
        <p:txBody>
          <a:bodyPr wrap="none" rtlCol="0">
            <a:spAutoFit/>
          </a:bodyPr>
          <a:lstStyle/>
          <a:p>
            <a:r>
              <a:rPr lang="en-US" sz="3200" dirty="0" err="1">
                <a:solidFill>
                  <a:schemeClr val="bg1"/>
                </a:solidFill>
                <a:latin typeface="Roboto" panose="02000000000000000000"/>
              </a:rPr>
              <a:t>Bối</a:t>
            </a:r>
            <a:r>
              <a:rPr lang="en-US" sz="3200" dirty="0">
                <a:solidFill>
                  <a:schemeClr val="bg1"/>
                </a:solidFill>
                <a:latin typeface="Roboto" panose="02000000000000000000"/>
              </a:rPr>
              <a:t> </a:t>
            </a:r>
            <a:r>
              <a:rPr lang="en-US" sz="3200" dirty="0" err="1">
                <a:solidFill>
                  <a:schemeClr val="bg1"/>
                </a:solidFill>
                <a:latin typeface="Roboto" panose="02000000000000000000"/>
              </a:rPr>
              <a:t>cảnh</a:t>
            </a:r>
            <a:endParaRPr lang="en-US" sz="3200" dirty="0">
              <a:solidFill>
                <a:schemeClr val="bg1"/>
              </a:solidFill>
              <a:latin typeface="Roboto" panose="02000000000000000000"/>
            </a:endParaRPr>
          </a:p>
        </p:txBody>
      </p:sp>
      <p:sp>
        <p:nvSpPr>
          <p:cNvPr id="29" name="title"/>
          <p:cNvSpPr txBox="1"/>
          <p:nvPr/>
        </p:nvSpPr>
        <p:spPr>
          <a:xfrm>
            <a:off x="6090397" y="155581"/>
            <a:ext cx="2848857" cy="584775"/>
          </a:xfrm>
          <a:prstGeom prst="rect">
            <a:avLst/>
          </a:prstGeom>
          <a:noFill/>
        </p:spPr>
        <p:txBody>
          <a:bodyPr wrap="none" rtlCol="0">
            <a:spAutoFit/>
          </a:bodyPr>
          <a:lstStyle/>
          <a:p>
            <a:r>
              <a:rPr lang="en-US" sz="3200" dirty="0" err="1">
                <a:solidFill>
                  <a:schemeClr val="bg1"/>
                </a:solidFill>
                <a:latin typeface="Roboto" panose="02000000000000000000"/>
              </a:rPr>
              <a:t>Mục</a:t>
            </a:r>
            <a:r>
              <a:rPr lang="en-US" sz="3200" dirty="0">
                <a:solidFill>
                  <a:schemeClr val="bg1"/>
                </a:solidFill>
                <a:latin typeface="Roboto" panose="02000000000000000000"/>
              </a:rPr>
              <a:t> </a:t>
            </a:r>
            <a:r>
              <a:rPr lang="en-US" sz="3200" dirty="0" err="1">
                <a:solidFill>
                  <a:schemeClr val="bg1"/>
                </a:solidFill>
                <a:latin typeface="Roboto" panose="02000000000000000000"/>
              </a:rPr>
              <a:t>tiêu</a:t>
            </a:r>
            <a:r>
              <a:rPr lang="en-US" sz="3200" dirty="0">
                <a:solidFill>
                  <a:schemeClr val="bg1"/>
                </a:solidFill>
                <a:latin typeface="Roboto" panose="02000000000000000000"/>
              </a:rPr>
              <a:t> </a:t>
            </a:r>
            <a:r>
              <a:rPr lang="en-US" sz="3200" dirty="0" err="1">
                <a:solidFill>
                  <a:schemeClr val="bg1"/>
                </a:solidFill>
                <a:latin typeface="Roboto" panose="02000000000000000000"/>
              </a:rPr>
              <a:t>đề</a:t>
            </a:r>
            <a:r>
              <a:rPr lang="en-US" sz="3200" dirty="0">
                <a:solidFill>
                  <a:schemeClr val="bg1"/>
                </a:solidFill>
                <a:latin typeface="Roboto" panose="02000000000000000000"/>
              </a:rPr>
              <a:t> </a:t>
            </a:r>
            <a:r>
              <a:rPr lang="en-US" sz="3200" dirty="0" err="1">
                <a:solidFill>
                  <a:schemeClr val="bg1"/>
                </a:solidFill>
                <a:latin typeface="Roboto" panose="02000000000000000000"/>
              </a:rPr>
              <a:t>tài</a:t>
            </a:r>
            <a:endParaRPr lang="en-US" sz="3200" dirty="0">
              <a:solidFill>
                <a:schemeClr val="bg1"/>
              </a:solidFill>
              <a:latin typeface="Roboto" panose="02000000000000000000"/>
            </a:endParaRPr>
          </a:p>
        </p:txBody>
      </p:sp>
      <p:sp>
        <p:nvSpPr>
          <p:cNvPr id="14" name="Oval 13"/>
          <p:cNvSpPr/>
          <p:nvPr/>
        </p:nvSpPr>
        <p:spPr>
          <a:xfrm>
            <a:off x="-187545" y="6117550"/>
            <a:ext cx="1025745" cy="1025745"/>
          </a:xfrm>
          <a:prstGeom prst="ellipse">
            <a:avLst/>
          </a:prstGeom>
          <a:solidFill>
            <a:srgbClr val="3F5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1549871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24"/>
                                        </p:tgtEl>
                                        <p:attrNameLst>
                                          <p:attrName>ppt_x</p:attrName>
                                        </p:attrNameLst>
                                      </p:cBhvr>
                                      <p:tavLst>
                                        <p:tav tm="0">
                                          <p:val>
                                            <p:strVal val="ppt_x"/>
                                          </p:val>
                                        </p:tav>
                                        <p:tav tm="100000">
                                          <p:val>
                                            <p:strVal val="ppt_x"/>
                                          </p:val>
                                        </p:tav>
                                      </p:tavLst>
                                    </p:anim>
                                    <p:anim calcmode="lin" valueType="num">
                                      <p:cBhvr additive="base">
                                        <p:cTn id="7" dur="500"/>
                                        <p:tgtEl>
                                          <p:spTgt spid="24"/>
                                        </p:tgtEl>
                                        <p:attrNameLst>
                                          <p:attrName>ppt_y</p:attrName>
                                        </p:attrNameLst>
                                      </p:cBhvr>
                                      <p:tavLst>
                                        <p:tav tm="0">
                                          <p:val>
                                            <p:strVal val="ppt_y"/>
                                          </p:val>
                                        </p:tav>
                                        <p:tav tm="100000">
                                          <p:val>
                                            <p:strVal val="1+ppt_h/2"/>
                                          </p:val>
                                        </p:tav>
                                      </p:tavLst>
                                    </p:anim>
                                    <p:set>
                                      <p:cBhvr>
                                        <p:cTn id="8" dur="1" fill="hold">
                                          <p:stCondLst>
                                            <p:cond delay="499"/>
                                          </p:stCondLst>
                                        </p:cTn>
                                        <p:tgtEl>
                                          <p:spTgt spid="24"/>
                                        </p:tgtEl>
                                        <p:attrNameLst>
                                          <p:attrName>style.visibility</p:attrName>
                                        </p:attrNameLst>
                                      </p:cBhvr>
                                      <p:to>
                                        <p:strVal val="hidden"/>
                                      </p:to>
                                    </p:set>
                                  </p:childTnLst>
                                </p:cTn>
                              </p:par>
                              <p:par>
                                <p:cTn id="9" presetID="2" presetClass="entr" presetSubtype="1"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ppt_x"/>
                                          </p:val>
                                        </p:tav>
                                        <p:tav tm="100000">
                                          <p:val>
                                            <p:strVal val="#ppt_x"/>
                                          </p:val>
                                        </p:tav>
                                      </p:tavLst>
                                    </p:anim>
                                    <p:anim calcmode="lin" valueType="num">
                                      <p:cBhvr additive="base">
                                        <p:cTn id="12" dur="500" fill="hold"/>
                                        <p:tgtEl>
                                          <p:spTgt spid="29"/>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0-#ppt_h/2"/>
                                          </p:val>
                                        </p:tav>
                                        <p:tav tm="100000">
                                          <p:val>
                                            <p:strVal val="#ppt_y"/>
                                          </p:val>
                                        </p:tav>
                                      </p:tavLst>
                                    </p:anim>
                                  </p:childTnLst>
                                </p:cTn>
                              </p:par>
                              <p:par>
                                <p:cTn id="19" presetID="2" presetClass="entr" presetSubtype="1"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0-#ppt_h/2"/>
                                          </p:val>
                                        </p:tav>
                                        <p:tav tm="100000">
                                          <p:val>
                                            <p:strVal val="#ppt_y"/>
                                          </p:val>
                                        </p:tav>
                                      </p:tavLst>
                                    </p:anim>
                                  </p:childTnLst>
                                </p:cTn>
                              </p:par>
                              <p:par>
                                <p:cTn id="23" presetID="2" presetClass="entr" presetSubtype="1" fill="hold" grpId="0" nodeType="withEffect">
                                  <p:stCondLst>
                                    <p:cond delay="0"/>
                                  </p:stCondLst>
                                  <p:childTnLst>
                                    <p:set>
                                      <p:cBhvr>
                                        <p:cTn id="24" dur="1" fill="hold">
                                          <p:stCondLst>
                                            <p:cond delay="0"/>
                                          </p:stCondLst>
                                        </p:cTn>
                                        <p:tgtEl>
                                          <p:spTgt spid="53"/>
                                        </p:tgtEl>
                                        <p:attrNameLst>
                                          <p:attrName>style.visibility</p:attrName>
                                        </p:attrNameLst>
                                      </p:cBhvr>
                                      <p:to>
                                        <p:strVal val="visible"/>
                                      </p:to>
                                    </p:set>
                                    <p:anim calcmode="lin" valueType="num">
                                      <p:cBhvr additive="base">
                                        <p:cTn id="25" dur="500" fill="hold"/>
                                        <p:tgtEl>
                                          <p:spTgt spid="53"/>
                                        </p:tgtEl>
                                        <p:attrNameLst>
                                          <p:attrName>ppt_x</p:attrName>
                                        </p:attrNameLst>
                                      </p:cBhvr>
                                      <p:tavLst>
                                        <p:tav tm="0">
                                          <p:val>
                                            <p:strVal val="#ppt_x"/>
                                          </p:val>
                                        </p:tav>
                                        <p:tav tm="100000">
                                          <p:val>
                                            <p:strVal val="#ppt_x"/>
                                          </p:val>
                                        </p:tav>
                                      </p:tavLst>
                                    </p:anim>
                                    <p:anim calcmode="lin" valueType="num">
                                      <p:cBhvr additive="base">
                                        <p:cTn id="26" dur="500" fill="hold"/>
                                        <p:tgtEl>
                                          <p:spTgt spid="53"/>
                                        </p:tgtEl>
                                        <p:attrNameLst>
                                          <p:attrName>ppt_y</p:attrName>
                                        </p:attrNameLst>
                                      </p:cBhvr>
                                      <p:tavLst>
                                        <p:tav tm="0">
                                          <p:val>
                                            <p:strVal val="0-#ppt_h/2"/>
                                          </p:val>
                                        </p:tav>
                                        <p:tav tm="100000">
                                          <p:val>
                                            <p:strVal val="#ppt_y"/>
                                          </p:val>
                                        </p:tav>
                                      </p:tavLst>
                                    </p:anim>
                                  </p:childTnLst>
                                </p:cTn>
                              </p:par>
                              <p:par>
                                <p:cTn id="27" presetID="2" presetClass="entr" presetSubtype="1" fill="hold" grpId="0" nodeType="withEffect">
                                  <p:stCondLst>
                                    <p:cond delay="0"/>
                                  </p:stCondLst>
                                  <p:childTnLst>
                                    <p:set>
                                      <p:cBhvr>
                                        <p:cTn id="28" dur="1" fill="hold">
                                          <p:stCondLst>
                                            <p:cond delay="0"/>
                                          </p:stCondLst>
                                        </p:cTn>
                                        <p:tgtEl>
                                          <p:spTgt spid="60"/>
                                        </p:tgtEl>
                                        <p:attrNameLst>
                                          <p:attrName>style.visibility</p:attrName>
                                        </p:attrNameLst>
                                      </p:cBhvr>
                                      <p:to>
                                        <p:strVal val="visible"/>
                                      </p:to>
                                    </p:set>
                                    <p:anim calcmode="lin" valueType="num">
                                      <p:cBhvr additive="base">
                                        <p:cTn id="29" dur="500" fill="hold"/>
                                        <p:tgtEl>
                                          <p:spTgt spid="60"/>
                                        </p:tgtEl>
                                        <p:attrNameLst>
                                          <p:attrName>ppt_x</p:attrName>
                                        </p:attrNameLst>
                                      </p:cBhvr>
                                      <p:tavLst>
                                        <p:tav tm="0">
                                          <p:val>
                                            <p:strVal val="#ppt_x"/>
                                          </p:val>
                                        </p:tav>
                                        <p:tav tm="100000">
                                          <p:val>
                                            <p:strVal val="#ppt_x"/>
                                          </p:val>
                                        </p:tav>
                                      </p:tavLst>
                                    </p:anim>
                                    <p:anim calcmode="lin" valueType="num">
                                      <p:cBhvr additive="base">
                                        <p:cTn id="30" dur="500" fill="hold"/>
                                        <p:tgtEl>
                                          <p:spTgt spid="60"/>
                                        </p:tgtEl>
                                        <p:attrNameLst>
                                          <p:attrName>ppt_y</p:attrName>
                                        </p:attrNameLst>
                                      </p:cBhvr>
                                      <p:tavLst>
                                        <p:tav tm="0">
                                          <p:val>
                                            <p:strVal val="0-#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6" presetClass="entr" presetSubtype="32"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circle(out)">
                                      <p:cBhvr>
                                        <p:cTn id="35" dur="500"/>
                                        <p:tgtEl>
                                          <p:spTgt spid="11"/>
                                        </p:tgtEl>
                                      </p:cBhvr>
                                    </p:animEffect>
                                  </p:childTnLst>
                                </p:cTn>
                              </p:par>
                              <p:par>
                                <p:cTn id="36" presetID="31" presetClass="entr" presetSubtype="0"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 calcmode="lin" valueType="num">
                                      <p:cBhvr>
                                        <p:cTn id="38" dur="300" fill="hold"/>
                                        <p:tgtEl>
                                          <p:spTgt spid="13"/>
                                        </p:tgtEl>
                                        <p:attrNameLst>
                                          <p:attrName>ppt_w</p:attrName>
                                        </p:attrNameLst>
                                      </p:cBhvr>
                                      <p:tavLst>
                                        <p:tav tm="0">
                                          <p:val>
                                            <p:fltVal val="0"/>
                                          </p:val>
                                        </p:tav>
                                        <p:tav tm="100000">
                                          <p:val>
                                            <p:strVal val="#ppt_w"/>
                                          </p:val>
                                        </p:tav>
                                      </p:tavLst>
                                    </p:anim>
                                    <p:anim calcmode="lin" valueType="num">
                                      <p:cBhvr>
                                        <p:cTn id="39" dur="300" fill="hold"/>
                                        <p:tgtEl>
                                          <p:spTgt spid="13"/>
                                        </p:tgtEl>
                                        <p:attrNameLst>
                                          <p:attrName>ppt_h</p:attrName>
                                        </p:attrNameLst>
                                      </p:cBhvr>
                                      <p:tavLst>
                                        <p:tav tm="0">
                                          <p:val>
                                            <p:fltVal val="0"/>
                                          </p:val>
                                        </p:tav>
                                        <p:tav tm="100000">
                                          <p:val>
                                            <p:strVal val="#ppt_h"/>
                                          </p:val>
                                        </p:tav>
                                      </p:tavLst>
                                    </p:anim>
                                    <p:anim calcmode="lin" valueType="num">
                                      <p:cBhvr>
                                        <p:cTn id="40" dur="300" fill="hold"/>
                                        <p:tgtEl>
                                          <p:spTgt spid="13"/>
                                        </p:tgtEl>
                                        <p:attrNameLst>
                                          <p:attrName>style.rotation</p:attrName>
                                        </p:attrNameLst>
                                      </p:cBhvr>
                                      <p:tavLst>
                                        <p:tav tm="0">
                                          <p:val>
                                            <p:fltVal val="90"/>
                                          </p:val>
                                        </p:tav>
                                        <p:tav tm="100000">
                                          <p:val>
                                            <p:fltVal val="0"/>
                                          </p:val>
                                        </p:tav>
                                      </p:tavLst>
                                    </p:anim>
                                    <p:animEffect transition="in" filter="fade">
                                      <p:cBhvr>
                                        <p:cTn id="41" dur="3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6" presetClass="entr" presetSubtype="32" fill="hold" grpId="0" nodeType="clickEffect">
                                  <p:stCondLst>
                                    <p:cond delay="0"/>
                                  </p:stCondLst>
                                  <p:childTnLst>
                                    <p:set>
                                      <p:cBhvr>
                                        <p:cTn id="45" dur="1" fill="hold">
                                          <p:stCondLst>
                                            <p:cond delay="0"/>
                                          </p:stCondLst>
                                        </p:cTn>
                                        <p:tgtEl>
                                          <p:spTgt spid="52"/>
                                        </p:tgtEl>
                                        <p:attrNameLst>
                                          <p:attrName>style.visibility</p:attrName>
                                        </p:attrNameLst>
                                      </p:cBhvr>
                                      <p:to>
                                        <p:strVal val="visible"/>
                                      </p:to>
                                    </p:set>
                                    <p:animEffect transition="in" filter="circle(out)">
                                      <p:cBhvr>
                                        <p:cTn id="46" dur="500"/>
                                        <p:tgtEl>
                                          <p:spTgt spid="52"/>
                                        </p:tgtEl>
                                      </p:cBhvr>
                                    </p:animEffect>
                                  </p:childTnLst>
                                </p:cTn>
                              </p:par>
                              <p:par>
                                <p:cTn id="47" presetID="31" presetClass="exit" presetSubtype="0" fill="hold" grpId="1" nodeType="withEffect">
                                  <p:stCondLst>
                                    <p:cond delay="0"/>
                                  </p:stCondLst>
                                  <p:childTnLst>
                                    <p:anim calcmode="lin" valueType="num">
                                      <p:cBhvr>
                                        <p:cTn id="48" dur="300"/>
                                        <p:tgtEl>
                                          <p:spTgt spid="13"/>
                                        </p:tgtEl>
                                        <p:attrNameLst>
                                          <p:attrName>ppt_w</p:attrName>
                                        </p:attrNameLst>
                                      </p:cBhvr>
                                      <p:tavLst>
                                        <p:tav tm="0">
                                          <p:val>
                                            <p:strVal val="ppt_w"/>
                                          </p:val>
                                        </p:tav>
                                        <p:tav tm="100000">
                                          <p:val>
                                            <p:fltVal val="0"/>
                                          </p:val>
                                        </p:tav>
                                      </p:tavLst>
                                    </p:anim>
                                    <p:anim calcmode="lin" valueType="num">
                                      <p:cBhvr>
                                        <p:cTn id="49" dur="300"/>
                                        <p:tgtEl>
                                          <p:spTgt spid="13"/>
                                        </p:tgtEl>
                                        <p:attrNameLst>
                                          <p:attrName>ppt_h</p:attrName>
                                        </p:attrNameLst>
                                      </p:cBhvr>
                                      <p:tavLst>
                                        <p:tav tm="0">
                                          <p:val>
                                            <p:strVal val="ppt_h"/>
                                          </p:val>
                                        </p:tav>
                                        <p:tav tm="100000">
                                          <p:val>
                                            <p:fltVal val="0"/>
                                          </p:val>
                                        </p:tav>
                                      </p:tavLst>
                                    </p:anim>
                                    <p:anim calcmode="lin" valueType="num">
                                      <p:cBhvr>
                                        <p:cTn id="50" dur="300"/>
                                        <p:tgtEl>
                                          <p:spTgt spid="13"/>
                                        </p:tgtEl>
                                        <p:attrNameLst>
                                          <p:attrName>style.rotation</p:attrName>
                                        </p:attrNameLst>
                                      </p:cBhvr>
                                      <p:tavLst>
                                        <p:tav tm="0">
                                          <p:val>
                                            <p:fltVal val="0"/>
                                          </p:val>
                                        </p:tav>
                                        <p:tav tm="100000">
                                          <p:val>
                                            <p:fltVal val="90"/>
                                          </p:val>
                                        </p:tav>
                                      </p:tavLst>
                                    </p:anim>
                                    <p:animEffect transition="out" filter="fade">
                                      <p:cBhvr>
                                        <p:cTn id="51" dur="300"/>
                                        <p:tgtEl>
                                          <p:spTgt spid="13"/>
                                        </p:tgtEl>
                                      </p:cBhvr>
                                    </p:animEffect>
                                    <p:set>
                                      <p:cBhvr>
                                        <p:cTn id="52" dur="1" fill="hold">
                                          <p:stCondLst>
                                            <p:cond delay="299"/>
                                          </p:stCondLst>
                                        </p:cTn>
                                        <p:tgtEl>
                                          <p:spTgt spid="13"/>
                                        </p:tgtEl>
                                        <p:attrNameLst>
                                          <p:attrName>style.visibility</p:attrName>
                                        </p:attrNameLst>
                                      </p:cBhvr>
                                      <p:to>
                                        <p:strVal val="hidden"/>
                                      </p:to>
                                    </p:set>
                                  </p:childTnLst>
                                </p:cTn>
                              </p:par>
                              <p:par>
                                <p:cTn id="53" presetID="31" presetClass="entr" presetSubtype="0" fill="hold" grpId="0" nodeType="withEffect">
                                  <p:stCondLst>
                                    <p:cond delay="0"/>
                                  </p:stCondLst>
                                  <p:childTnLst>
                                    <p:set>
                                      <p:cBhvr>
                                        <p:cTn id="54" dur="1" fill="hold">
                                          <p:stCondLst>
                                            <p:cond delay="0"/>
                                          </p:stCondLst>
                                        </p:cTn>
                                        <p:tgtEl>
                                          <p:spTgt spid="64"/>
                                        </p:tgtEl>
                                        <p:attrNameLst>
                                          <p:attrName>style.visibility</p:attrName>
                                        </p:attrNameLst>
                                      </p:cBhvr>
                                      <p:to>
                                        <p:strVal val="visible"/>
                                      </p:to>
                                    </p:set>
                                    <p:anim calcmode="lin" valueType="num">
                                      <p:cBhvr>
                                        <p:cTn id="55" dur="300" fill="hold"/>
                                        <p:tgtEl>
                                          <p:spTgt spid="64"/>
                                        </p:tgtEl>
                                        <p:attrNameLst>
                                          <p:attrName>ppt_w</p:attrName>
                                        </p:attrNameLst>
                                      </p:cBhvr>
                                      <p:tavLst>
                                        <p:tav tm="0">
                                          <p:val>
                                            <p:fltVal val="0"/>
                                          </p:val>
                                        </p:tav>
                                        <p:tav tm="100000">
                                          <p:val>
                                            <p:strVal val="#ppt_w"/>
                                          </p:val>
                                        </p:tav>
                                      </p:tavLst>
                                    </p:anim>
                                    <p:anim calcmode="lin" valueType="num">
                                      <p:cBhvr>
                                        <p:cTn id="56" dur="300" fill="hold"/>
                                        <p:tgtEl>
                                          <p:spTgt spid="64"/>
                                        </p:tgtEl>
                                        <p:attrNameLst>
                                          <p:attrName>ppt_h</p:attrName>
                                        </p:attrNameLst>
                                      </p:cBhvr>
                                      <p:tavLst>
                                        <p:tav tm="0">
                                          <p:val>
                                            <p:fltVal val="0"/>
                                          </p:val>
                                        </p:tav>
                                        <p:tav tm="100000">
                                          <p:val>
                                            <p:strVal val="#ppt_h"/>
                                          </p:val>
                                        </p:tav>
                                      </p:tavLst>
                                    </p:anim>
                                    <p:anim calcmode="lin" valueType="num">
                                      <p:cBhvr>
                                        <p:cTn id="57" dur="300" fill="hold"/>
                                        <p:tgtEl>
                                          <p:spTgt spid="64"/>
                                        </p:tgtEl>
                                        <p:attrNameLst>
                                          <p:attrName>style.rotation</p:attrName>
                                        </p:attrNameLst>
                                      </p:cBhvr>
                                      <p:tavLst>
                                        <p:tav tm="0">
                                          <p:val>
                                            <p:fltVal val="90"/>
                                          </p:val>
                                        </p:tav>
                                        <p:tav tm="100000">
                                          <p:val>
                                            <p:fltVal val="0"/>
                                          </p:val>
                                        </p:tav>
                                      </p:tavLst>
                                    </p:anim>
                                    <p:animEffect transition="in" filter="fade">
                                      <p:cBhvr>
                                        <p:cTn id="58" dur="300"/>
                                        <p:tgtEl>
                                          <p:spTgt spid="64"/>
                                        </p:tgtEl>
                                      </p:cBhvr>
                                    </p:animEffect>
                                  </p:childTnLst>
                                </p:cTn>
                              </p:par>
                            </p:childTnLst>
                          </p:cTn>
                        </p:par>
                      </p:childTnLst>
                    </p:cTn>
                  </p:par>
                  <p:par>
                    <p:cTn id="59" fill="hold">
                      <p:stCondLst>
                        <p:cond delay="indefinite"/>
                      </p:stCondLst>
                      <p:childTnLst>
                        <p:par>
                          <p:cTn id="60" fill="hold">
                            <p:stCondLst>
                              <p:cond delay="0"/>
                            </p:stCondLst>
                            <p:childTnLst>
                              <p:par>
                                <p:cTn id="61" presetID="31" presetClass="exit" presetSubtype="0" fill="hold" grpId="1" nodeType="clickEffect">
                                  <p:stCondLst>
                                    <p:cond delay="0"/>
                                  </p:stCondLst>
                                  <p:childTnLst>
                                    <p:anim calcmode="lin" valueType="num">
                                      <p:cBhvr>
                                        <p:cTn id="62" dur="300"/>
                                        <p:tgtEl>
                                          <p:spTgt spid="64"/>
                                        </p:tgtEl>
                                        <p:attrNameLst>
                                          <p:attrName>ppt_w</p:attrName>
                                        </p:attrNameLst>
                                      </p:cBhvr>
                                      <p:tavLst>
                                        <p:tav tm="0">
                                          <p:val>
                                            <p:strVal val="ppt_w"/>
                                          </p:val>
                                        </p:tav>
                                        <p:tav tm="100000">
                                          <p:val>
                                            <p:fltVal val="0"/>
                                          </p:val>
                                        </p:tav>
                                      </p:tavLst>
                                    </p:anim>
                                    <p:anim calcmode="lin" valueType="num">
                                      <p:cBhvr>
                                        <p:cTn id="63" dur="300"/>
                                        <p:tgtEl>
                                          <p:spTgt spid="64"/>
                                        </p:tgtEl>
                                        <p:attrNameLst>
                                          <p:attrName>ppt_h</p:attrName>
                                        </p:attrNameLst>
                                      </p:cBhvr>
                                      <p:tavLst>
                                        <p:tav tm="0">
                                          <p:val>
                                            <p:strVal val="ppt_h"/>
                                          </p:val>
                                        </p:tav>
                                        <p:tav tm="100000">
                                          <p:val>
                                            <p:fltVal val="0"/>
                                          </p:val>
                                        </p:tav>
                                      </p:tavLst>
                                    </p:anim>
                                    <p:anim calcmode="lin" valueType="num">
                                      <p:cBhvr>
                                        <p:cTn id="64" dur="300"/>
                                        <p:tgtEl>
                                          <p:spTgt spid="64"/>
                                        </p:tgtEl>
                                        <p:attrNameLst>
                                          <p:attrName>style.rotation</p:attrName>
                                        </p:attrNameLst>
                                      </p:cBhvr>
                                      <p:tavLst>
                                        <p:tav tm="0">
                                          <p:val>
                                            <p:fltVal val="0"/>
                                          </p:val>
                                        </p:tav>
                                        <p:tav tm="100000">
                                          <p:val>
                                            <p:fltVal val="90"/>
                                          </p:val>
                                        </p:tav>
                                      </p:tavLst>
                                    </p:anim>
                                    <p:animEffect transition="out" filter="fade">
                                      <p:cBhvr>
                                        <p:cTn id="65" dur="300"/>
                                        <p:tgtEl>
                                          <p:spTgt spid="64"/>
                                        </p:tgtEl>
                                      </p:cBhvr>
                                    </p:animEffect>
                                    <p:set>
                                      <p:cBhvr>
                                        <p:cTn id="66" dur="1" fill="hold">
                                          <p:stCondLst>
                                            <p:cond delay="299"/>
                                          </p:stCondLst>
                                        </p:cTn>
                                        <p:tgtEl>
                                          <p:spTgt spid="64"/>
                                        </p:tgtEl>
                                        <p:attrNameLst>
                                          <p:attrName>style.visibility</p:attrName>
                                        </p:attrNameLst>
                                      </p:cBhvr>
                                      <p:to>
                                        <p:strVal val="hidden"/>
                                      </p:to>
                                    </p:set>
                                  </p:childTnLst>
                                </p:cTn>
                              </p:par>
                              <p:par>
                                <p:cTn id="67" presetID="31" presetClass="entr" presetSubtype="0" fill="hold" grpId="0" nodeType="withEffect">
                                  <p:stCondLst>
                                    <p:cond delay="0"/>
                                  </p:stCondLst>
                                  <p:childTnLst>
                                    <p:set>
                                      <p:cBhvr>
                                        <p:cTn id="68" dur="1" fill="hold">
                                          <p:stCondLst>
                                            <p:cond delay="0"/>
                                          </p:stCondLst>
                                        </p:cTn>
                                        <p:tgtEl>
                                          <p:spTgt spid="14"/>
                                        </p:tgtEl>
                                        <p:attrNameLst>
                                          <p:attrName>style.visibility</p:attrName>
                                        </p:attrNameLst>
                                      </p:cBhvr>
                                      <p:to>
                                        <p:strVal val="visible"/>
                                      </p:to>
                                    </p:set>
                                    <p:anim calcmode="lin" valueType="num">
                                      <p:cBhvr>
                                        <p:cTn id="69" dur="500" fill="hold"/>
                                        <p:tgtEl>
                                          <p:spTgt spid="14"/>
                                        </p:tgtEl>
                                        <p:attrNameLst>
                                          <p:attrName>ppt_w</p:attrName>
                                        </p:attrNameLst>
                                      </p:cBhvr>
                                      <p:tavLst>
                                        <p:tav tm="0">
                                          <p:val>
                                            <p:fltVal val="0"/>
                                          </p:val>
                                        </p:tav>
                                        <p:tav tm="100000">
                                          <p:val>
                                            <p:strVal val="#ppt_w"/>
                                          </p:val>
                                        </p:tav>
                                      </p:tavLst>
                                    </p:anim>
                                    <p:anim calcmode="lin" valueType="num">
                                      <p:cBhvr>
                                        <p:cTn id="70" dur="500" fill="hold"/>
                                        <p:tgtEl>
                                          <p:spTgt spid="14"/>
                                        </p:tgtEl>
                                        <p:attrNameLst>
                                          <p:attrName>ppt_h</p:attrName>
                                        </p:attrNameLst>
                                      </p:cBhvr>
                                      <p:tavLst>
                                        <p:tav tm="0">
                                          <p:val>
                                            <p:fltVal val="0"/>
                                          </p:val>
                                        </p:tav>
                                        <p:tav tm="100000">
                                          <p:val>
                                            <p:strVal val="#ppt_h"/>
                                          </p:val>
                                        </p:tav>
                                      </p:tavLst>
                                    </p:anim>
                                    <p:anim calcmode="lin" valueType="num">
                                      <p:cBhvr>
                                        <p:cTn id="71" dur="500" fill="hold"/>
                                        <p:tgtEl>
                                          <p:spTgt spid="14"/>
                                        </p:tgtEl>
                                        <p:attrNameLst>
                                          <p:attrName>style.rotation</p:attrName>
                                        </p:attrNameLst>
                                      </p:cBhvr>
                                      <p:tavLst>
                                        <p:tav tm="0">
                                          <p:val>
                                            <p:fltVal val="90"/>
                                          </p:val>
                                        </p:tav>
                                        <p:tav tm="100000">
                                          <p:val>
                                            <p:fltVal val="0"/>
                                          </p:val>
                                        </p:tav>
                                      </p:tavLst>
                                    </p:anim>
                                    <p:animEffect transition="in" filter="fade">
                                      <p:cBhvr>
                                        <p:cTn id="72" dur="500"/>
                                        <p:tgtEl>
                                          <p:spTgt spid="14"/>
                                        </p:tgtEl>
                                      </p:cBhvr>
                                    </p:animEffect>
                                  </p:childTnLst>
                                </p:cTn>
                              </p:par>
                              <p:par>
                                <p:cTn id="73" presetID="6" presetClass="emph" presetSubtype="0" fill="hold" grpId="1" nodeType="withEffect">
                                  <p:stCondLst>
                                    <p:cond delay="0"/>
                                  </p:stCondLst>
                                  <p:childTnLst>
                                    <p:animScale>
                                      <p:cBhvr>
                                        <p:cTn id="74" dur="500" fill="hold"/>
                                        <p:tgtEl>
                                          <p:spTgt spid="14"/>
                                        </p:tgtEl>
                                      </p:cBhvr>
                                      <p:by x="3000000" y="30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1" grpId="0" animBg="1"/>
      <p:bldP spid="5" grpId="0"/>
      <p:bldP spid="6" grpId="0" animBg="1"/>
      <p:bldP spid="52" grpId="0" animBg="1"/>
      <p:bldP spid="53" grpId="0" animBg="1"/>
      <p:bldP spid="60" grpId="0"/>
      <p:bldP spid="64" grpId="0" animBg="1"/>
      <p:bldP spid="64" grpId="1" animBg="1"/>
      <p:bldP spid="24" grpId="0"/>
      <p:bldP spid="29" grpId="0"/>
      <p:bldP spid="14" grpId="0" animBg="1"/>
      <p:bldP spid="14"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normAutofit fontScale="90000"/>
          </a:bodyPr>
          <a:lstStyle/>
          <a:p>
            <a:br>
              <a:rPr lang="en-GB" dirty="0">
                <a:solidFill>
                  <a:schemeClr val="bg1"/>
                </a:solidFill>
                <a:latin typeface="Roboto" panose="02000000000000000000" pitchFamily="2" charset="0"/>
                <a:ea typeface="Roboto" panose="02000000000000000000" pitchFamily="2" charset="0"/>
              </a:rPr>
            </a:br>
            <a:br>
              <a:rPr lang="en-GB" dirty="0">
                <a:solidFill>
                  <a:schemeClr val="bg1"/>
                </a:solidFill>
                <a:latin typeface="Roboto" panose="02000000000000000000" pitchFamily="2" charset="0"/>
                <a:ea typeface="Roboto" panose="02000000000000000000" pitchFamily="2" charset="0"/>
              </a:rPr>
            </a:br>
            <a:br>
              <a:rPr lang="en-GB" dirty="0">
                <a:solidFill>
                  <a:schemeClr val="bg1"/>
                </a:solidFill>
                <a:latin typeface="Roboto" panose="02000000000000000000" pitchFamily="2" charset="0"/>
                <a:ea typeface="Roboto" panose="02000000000000000000" pitchFamily="2" charset="0"/>
              </a:rPr>
            </a:br>
            <a:br>
              <a:rPr lang="en-GB" dirty="0">
                <a:solidFill>
                  <a:schemeClr val="bg1"/>
                </a:solidFill>
                <a:latin typeface="Roboto" panose="02000000000000000000" pitchFamily="2" charset="0"/>
                <a:ea typeface="Roboto" panose="02000000000000000000" pitchFamily="2" charset="0"/>
              </a:rPr>
            </a:br>
            <a:r>
              <a:rPr lang="en-GB" dirty="0">
                <a:solidFill>
                  <a:schemeClr val="bg1"/>
                </a:solidFill>
                <a:latin typeface="Roboto" panose="02000000000000000000" pitchFamily="2" charset="0"/>
                <a:ea typeface="Roboto" panose="02000000000000000000" pitchFamily="2" charset="0"/>
              </a:rPr>
              <a:t>Ph</a:t>
            </a:r>
            <a:r>
              <a:rPr lang="vi-VN" dirty="0">
                <a:solidFill>
                  <a:schemeClr val="bg1"/>
                </a:solidFill>
                <a:latin typeface="Roboto" panose="02000000000000000000" pitchFamily="2" charset="0"/>
                <a:ea typeface="Roboto" panose="02000000000000000000" pitchFamily="2" charset="0"/>
              </a:rPr>
              <a:t>ư</a:t>
            </a:r>
            <a:r>
              <a:rPr lang="en-US" dirty="0" err="1">
                <a:solidFill>
                  <a:schemeClr val="bg1"/>
                </a:solidFill>
                <a:latin typeface="Roboto" panose="02000000000000000000" pitchFamily="2" charset="0"/>
                <a:ea typeface="Roboto" panose="02000000000000000000" pitchFamily="2" charset="0"/>
              </a:rPr>
              <a:t>ơng</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pháp</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đề</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xuất</a:t>
            </a:r>
            <a:endParaRPr lang="en-GB" dirty="0">
              <a:solidFill>
                <a:schemeClr val="bg1"/>
              </a:solidFill>
              <a:latin typeface="Roboto" panose="02000000000000000000" pitchFamily="2" charset="0"/>
              <a:ea typeface="Roboto" panose="02000000000000000000" pitchFamily="2" charset="0"/>
            </a:endParaRPr>
          </a:p>
        </p:txBody>
      </p:sp>
      <p:sp>
        <p:nvSpPr>
          <p:cNvPr id="3" name="Slide Number Placeholder 2"/>
          <p:cNvSpPr>
            <a:spLocks noGrp="1"/>
          </p:cNvSpPr>
          <p:nvPr>
            <p:ph type="sldNum" sz="quarter" idx="12"/>
          </p:nvPr>
        </p:nvSpPr>
        <p:spPr/>
        <p:txBody>
          <a:bodyPr/>
          <a:lstStyle/>
          <a:p>
            <a:fld id="{11ADFAE3-F0D9-439E-8967-594B4CDF255A}" type="slidenum">
              <a:rPr lang="en-US" smtClean="0"/>
              <a:t>8</a:t>
            </a:fld>
            <a:endParaRPr lang="en-US"/>
          </a:p>
        </p:txBody>
      </p:sp>
    </p:spTree>
    <p:extLst>
      <p:ext uri="{BB962C8B-B14F-4D97-AF65-F5344CB8AC3E}">
        <p14:creationId xmlns:p14="http://schemas.microsoft.com/office/powerpoint/2010/main" val="3967194418"/>
      </p:ext>
    </p:extLst>
  </p:cSld>
  <p:clrMapOvr>
    <a:masterClrMapping/>
  </p:clrMapOvr>
  <p:transition spd="med">
    <p:pull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78992"/>
          </a:xfrm>
        </p:spPr>
        <p:txBody>
          <a:bodyPr>
            <a:normAutofit/>
          </a:bodyPr>
          <a:lstStyle/>
          <a:p>
            <a:r>
              <a:rPr lang="en-GB" dirty="0" err="1">
                <a:solidFill>
                  <a:schemeClr val="bg1"/>
                </a:solidFill>
                <a:latin typeface="Roboto" panose="02000000000000000000" pitchFamily="2" charset="0"/>
                <a:ea typeface="Roboto" panose="02000000000000000000" pitchFamily="2" charset="0"/>
              </a:rPr>
              <a:t>Bài</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toán</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đặt</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ra</a:t>
            </a:r>
            <a:endParaRPr lang="en-GB" dirty="0">
              <a:solidFill>
                <a:schemeClr val="bg1"/>
              </a:solidFill>
              <a:latin typeface="Roboto" panose="02000000000000000000" pitchFamily="2" charset="0"/>
              <a:ea typeface="Roboto" panose="02000000000000000000" pitchFamily="2" charset="0"/>
            </a:endParaRPr>
          </a:p>
        </p:txBody>
      </p:sp>
      <p:sp>
        <p:nvSpPr>
          <p:cNvPr id="3" name="Slide Number Placeholder 2"/>
          <p:cNvSpPr>
            <a:spLocks noGrp="1"/>
          </p:cNvSpPr>
          <p:nvPr>
            <p:ph type="sldNum" sz="quarter" idx="12"/>
          </p:nvPr>
        </p:nvSpPr>
        <p:spPr/>
        <p:txBody>
          <a:bodyPr/>
          <a:lstStyle/>
          <a:p>
            <a:fld id="{11ADFAE3-F0D9-439E-8967-594B4CDF255A}" type="slidenum">
              <a:rPr lang="en-US" smtClean="0"/>
              <a:t>9</a:t>
            </a:fld>
            <a:endParaRPr lang="en-US"/>
          </a:p>
        </p:txBody>
      </p:sp>
      <p:sp>
        <p:nvSpPr>
          <p:cNvPr id="6" name="Rectangle 5"/>
          <p:cNvSpPr/>
          <p:nvPr/>
        </p:nvSpPr>
        <p:spPr>
          <a:xfrm>
            <a:off x="0" y="3"/>
            <a:ext cx="12192000" cy="883403"/>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itle 1"/>
          <p:cNvSpPr txBox="1">
            <a:spLocks/>
          </p:cNvSpPr>
          <p:nvPr/>
        </p:nvSpPr>
        <p:spPr>
          <a:xfrm>
            <a:off x="838200" y="3"/>
            <a:ext cx="10515600" cy="883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chemeClr val="bg1"/>
                </a:solidFill>
                <a:latin typeface="Roboto" panose="02000000000000000000" pitchFamily="2" charset="0"/>
                <a:ea typeface="Roboto" panose="02000000000000000000" pitchFamily="2" charset="0"/>
              </a:rPr>
              <a:t>Ph</a:t>
            </a:r>
            <a:r>
              <a:rPr lang="vi-VN" sz="3600" dirty="0">
                <a:solidFill>
                  <a:schemeClr val="bg1"/>
                </a:solidFill>
                <a:latin typeface="Roboto" panose="02000000000000000000" pitchFamily="2" charset="0"/>
                <a:ea typeface="Roboto" panose="02000000000000000000" pitchFamily="2" charset="0"/>
              </a:rPr>
              <a:t>ư</a:t>
            </a:r>
            <a:r>
              <a:rPr lang="en-US" sz="3600" dirty="0" err="1">
                <a:solidFill>
                  <a:schemeClr val="bg1"/>
                </a:solidFill>
                <a:latin typeface="Roboto" panose="02000000000000000000" pitchFamily="2" charset="0"/>
                <a:ea typeface="Roboto" panose="02000000000000000000" pitchFamily="2" charset="0"/>
              </a:rPr>
              <a:t>ơng</a:t>
            </a:r>
            <a:r>
              <a:rPr lang="en-US" sz="3600" dirty="0">
                <a:solidFill>
                  <a:schemeClr val="bg1"/>
                </a:solidFill>
                <a:latin typeface="Roboto" panose="02000000000000000000" pitchFamily="2" charset="0"/>
                <a:ea typeface="Roboto" panose="02000000000000000000" pitchFamily="2" charset="0"/>
              </a:rPr>
              <a:t> </a:t>
            </a:r>
            <a:r>
              <a:rPr lang="en-US" sz="3600" dirty="0" err="1">
                <a:solidFill>
                  <a:schemeClr val="bg1"/>
                </a:solidFill>
                <a:latin typeface="Roboto" panose="02000000000000000000" pitchFamily="2" charset="0"/>
                <a:ea typeface="Roboto" panose="02000000000000000000" pitchFamily="2" charset="0"/>
              </a:rPr>
              <a:t>pháp</a:t>
            </a:r>
            <a:r>
              <a:rPr lang="en-US" sz="3600" dirty="0">
                <a:solidFill>
                  <a:schemeClr val="bg1"/>
                </a:solidFill>
                <a:latin typeface="Roboto" panose="02000000000000000000" pitchFamily="2" charset="0"/>
                <a:ea typeface="Roboto" panose="02000000000000000000" pitchFamily="2" charset="0"/>
              </a:rPr>
              <a:t> </a:t>
            </a:r>
            <a:r>
              <a:rPr lang="en-US" sz="3600" dirty="0" err="1">
                <a:solidFill>
                  <a:schemeClr val="bg1"/>
                </a:solidFill>
                <a:latin typeface="Roboto" panose="02000000000000000000" pitchFamily="2" charset="0"/>
                <a:ea typeface="Roboto" panose="02000000000000000000" pitchFamily="2" charset="0"/>
              </a:rPr>
              <a:t>đề</a:t>
            </a:r>
            <a:r>
              <a:rPr lang="en-US" sz="3600" dirty="0">
                <a:solidFill>
                  <a:schemeClr val="bg1"/>
                </a:solidFill>
                <a:latin typeface="Roboto" panose="02000000000000000000" pitchFamily="2" charset="0"/>
                <a:ea typeface="Roboto" panose="02000000000000000000" pitchFamily="2" charset="0"/>
              </a:rPr>
              <a:t> </a:t>
            </a:r>
            <a:r>
              <a:rPr lang="en-US" sz="3600" dirty="0" err="1">
                <a:solidFill>
                  <a:schemeClr val="bg1"/>
                </a:solidFill>
                <a:latin typeface="Roboto" panose="02000000000000000000" pitchFamily="2" charset="0"/>
                <a:ea typeface="Roboto" panose="02000000000000000000" pitchFamily="2" charset="0"/>
              </a:rPr>
              <a:t>xuất</a:t>
            </a:r>
            <a:endParaRPr lang="en-GB" sz="3600" dirty="0">
              <a:solidFill>
                <a:schemeClr val="bg1"/>
              </a:solidFill>
              <a:latin typeface="Roboto" panose="02000000000000000000" pitchFamily="2" charset="0"/>
              <a:ea typeface="Roboto" panose="02000000000000000000" pitchFamily="2"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9765" y="1327025"/>
            <a:ext cx="6644640" cy="3801501"/>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5722259" y="5834743"/>
            <a:ext cx="5239659" cy="369332"/>
          </a:xfrm>
          <a:prstGeom prst="rect">
            <a:avLst/>
          </a:prstGeom>
          <a:noFill/>
        </p:spPr>
        <p:txBody>
          <a:bodyPr wrap="square" rtlCol="0">
            <a:spAutoFit/>
          </a:bodyPr>
          <a:lstStyle/>
          <a:p>
            <a:pPr algn="ctr"/>
            <a:r>
              <a:rPr lang="en-US" i="1" dirty="0" err="1">
                <a:solidFill>
                  <a:schemeClr val="bg2">
                    <a:lumMod val="50000"/>
                  </a:schemeClr>
                </a:solidFill>
                <a:latin typeface="Roboto" panose="02000000000000000000"/>
              </a:rPr>
              <a:t>Kiến</a:t>
            </a:r>
            <a:r>
              <a:rPr lang="en-US" i="1" dirty="0">
                <a:solidFill>
                  <a:schemeClr val="bg2">
                    <a:lumMod val="50000"/>
                  </a:schemeClr>
                </a:solidFill>
                <a:latin typeface="Roboto" panose="02000000000000000000"/>
              </a:rPr>
              <a:t> </a:t>
            </a:r>
            <a:r>
              <a:rPr lang="en-US" i="1" dirty="0" err="1">
                <a:solidFill>
                  <a:schemeClr val="bg2">
                    <a:lumMod val="50000"/>
                  </a:schemeClr>
                </a:solidFill>
                <a:latin typeface="Roboto" panose="02000000000000000000"/>
              </a:rPr>
              <a:t>trúc</a:t>
            </a:r>
            <a:r>
              <a:rPr lang="en-US" i="1" dirty="0">
                <a:solidFill>
                  <a:schemeClr val="bg2">
                    <a:lumMod val="50000"/>
                  </a:schemeClr>
                </a:solidFill>
                <a:latin typeface="Roboto" panose="02000000000000000000"/>
              </a:rPr>
              <a:t> Component-based </a:t>
            </a:r>
            <a:r>
              <a:rPr lang="en-US" i="1" dirty="0" err="1">
                <a:solidFill>
                  <a:schemeClr val="bg2">
                    <a:lumMod val="50000"/>
                  </a:schemeClr>
                </a:solidFill>
                <a:latin typeface="Roboto" panose="02000000000000000000"/>
              </a:rPr>
              <a:t>trong</a:t>
            </a:r>
            <a:r>
              <a:rPr lang="en-US" i="1" dirty="0">
                <a:solidFill>
                  <a:schemeClr val="bg2">
                    <a:lumMod val="50000"/>
                  </a:schemeClr>
                </a:solidFill>
                <a:latin typeface="Roboto" panose="02000000000000000000"/>
              </a:rPr>
              <a:t> </a:t>
            </a:r>
            <a:r>
              <a:rPr lang="en-US" i="1" dirty="0" err="1">
                <a:solidFill>
                  <a:schemeClr val="bg2">
                    <a:lumMod val="50000"/>
                  </a:schemeClr>
                </a:solidFill>
                <a:latin typeface="Roboto" panose="02000000000000000000"/>
              </a:rPr>
              <a:t>th</a:t>
            </a:r>
            <a:r>
              <a:rPr lang="vi-VN" i="1" dirty="0">
                <a:solidFill>
                  <a:schemeClr val="bg2">
                    <a:lumMod val="50000"/>
                  </a:schemeClr>
                </a:solidFill>
              </a:rPr>
              <a:t>ư</a:t>
            </a:r>
            <a:r>
              <a:rPr lang="en-US" i="1" dirty="0">
                <a:solidFill>
                  <a:schemeClr val="bg2">
                    <a:lumMod val="50000"/>
                  </a:schemeClr>
                </a:solidFill>
                <a:latin typeface="Roboto" panose="02000000000000000000"/>
              </a:rPr>
              <a:t> </a:t>
            </a:r>
            <a:r>
              <a:rPr lang="en-US" i="1" dirty="0" err="1">
                <a:solidFill>
                  <a:schemeClr val="bg2">
                    <a:lumMod val="50000"/>
                  </a:schemeClr>
                </a:solidFill>
                <a:latin typeface="Roboto" panose="02000000000000000000"/>
              </a:rPr>
              <a:t>viện</a:t>
            </a:r>
            <a:r>
              <a:rPr lang="en-US" i="1" dirty="0">
                <a:solidFill>
                  <a:schemeClr val="bg2">
                    <a:lumMod val="50000"/>
                  </a:schemeClr>
                </a:solidFill>
                <a:latin typeface="Roboto" panose="02000000000000000000"/>
              </a:rPr>
              <a:t> C9js</a:t>
            </a:r>
          </a:p>
        </p:txBody>
      </p:sp>
      <p:sp>
        <p:nvSpPr>
          <p:cNvPr id="27" name="TextBox 26"/>
          <p:cNvSpPr txBox="1"/>
          <p:nvPr/>
        </p:nvSpPr>
        <p:spPr>
          <a:xfrm>
            <a:off x="234054" y="1426890"/>
            <a:ext cx="3798300" cy="523220"/>
          </a:xfrm>
          <a:prstGeom prst="rect">
            <a:avLst/>
          </a:prstGeom>
          <a:solidFill>
            <a:schemeClr val="accent1">
              <a:lumMod val="20000"/>
              <a:lumOff val="80000"/>
            </a:schemeClr>
          </a:solidFill>
        </p:spPr>
        <p:txBody>
          <a:bodyPr wrap="square" rtlCol="0">
            <a:spAutoFit/>
          </a:bodyPr>
          <a:lstStyle/>
          <a:p>
            <a:r>
              <a:rPr lang="en-US" sz="2800" b="1" dirty="0">
                <a:latin typeface="Roboto" panose="02000000000000000000"/>
              </a:rPr>
              <a:t>Component-based</a:t>
            </a:r>
            <a:endParaRPr lang="en-US" b="1" dirty="0">
              <a:latin typeface="Roboto" panose="02000000000000000000"/>
            </a:endParaRPr>
          </a:p>
        </p:txBody>
      </p:sp>
      <p:cxnSp>
        <p:nvCxnSpPr>
          <p:cNvPr id="28" name="Straight Connector 27"/>
          <p:cNvCxnSpPr>
            <a:cxnSpLocks/>
          </p:cNvCxnSpPr>
          <p:nvPr/>
        </p:nvCxnSpPr>
        <p:spPr>
          <a:xfrm>
            <a:off x="227885" y="1426890"/>
            <a:ext cx="0" cy="523220"/>
          </a:xfrm>
          <a:prstGeom prst="line">
            <a:avLst/>
          </a:prstGeom>
          <a:ln w="38100">
            <a:solidFill>
              <a:srgbClr val="3F51B5"/>
            </a:solidFill>
          </a:ln>
        </p:spPr>
        <p:style>
          <a:lnRef idx="3">
            <a:schemeClr val="accent2"/>
          </a:lnRef>
          <a:fillRef idx="0">
            <a:schemeClr val="accent2"/>
          </a:fillRef>
          <a:effectRef idx="2">
            <a:schemeClr val="accent2"/>
          </a:effectRef>
          <a:fontRef idx="minor">
            <a:schemeClr val="tx1"/>
          </a:fontRef>
        </p:style>
      </p:cxnSp>
      <p:sp>
        <p:nvSpPr>
          <p:cNvPr id="88" name="Oval 87"/>
          <p:cNvSpPr/>
          <p:nvPr/>
        </p:nvSpPr>
        <p:spPr>
          <a:xfrm>
            <a:off x="227885" y="2278800"/>
            <a:ext cx="727144" cy="727144"/>
          </a:xfrm>
          <a:prstGeom prst="ellipse">
            <a:avLst/>
          </a:prstGeom>
          <a:solidFill>
            <a:srgbClr val="009688">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9" name="Rectangle 88"/>
          <p:cNvSpPr/>
          <p:nvPr/>
        </p:nvSpPr>
        <p:spPr>
          <a:xfrm>
            <a:off x="464457" y="2497559"/>
            <a:ext cx="254000" cy="254000"/>
          </a:xfrm>
          <a:prstGeom prst="rect">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ym typeface="Wingdings" panose="05000000000000000000" pitchFamily="2" charset="2"/>
              </a:rPr>
              <a:t></a:t>
            </a:r>
            <a:endParaRPr lang="en-GB" dirty="0"/>
          </a:p>
        </p:txBody>
      </p:sp>
      <p:sp>
        <p:nvSpPr>
          <p:cNvPr id="90" name="TextBox 89"/>
          <p:cNvSpPr txBox="1"/>
          <p:nvPr/>
        </p:nvSpPr>
        <p:spPr>
          <a:xfrm>
            <a:off x="718459" y="2393729"/>
            <a:ext cx="4301308" cy="830997"/>
          </a:xfrm>
          <a:prstGeom prst="rect">
            <a:avLst/>
          </a:prstGeom>
          <a:noFill/>
        </p:spPr>
        <p:txBody>
          <a:bodyPr wrap="square" rtlCol="0">
            <a:spAutoFit/>
          </a:bodyPr>
          <a:lstStyle/>
          <a:p>
            <a:r>
              <a:rPr lang="en-US" sz="2400" dirty="0">
                <a:latin typeface="Roboto" panose="02000000000000000000" pitchFamily="2" charset="0"/>
                <a:ea typeface="Roboto" panose="02000000000000000000" pitchFamily="2" charset="0"/>
              </a:rPr>
              <a:t>Chia </a:t>
            </a:r>
            <a:r>
              <a:rPr lang="en-US" sz="2400" dirty="0" err="1">
                <a:latin typeface="Roboto" panose="02000000000000000000" pitchFamily="2" charset="0"/>
                <a:ea typeface="Roboto" panose="02000000000000000000" pitchFamily="2" charset="0"/>
              </a:rPr>
              <a:t>nhỏ</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thành</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các</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thành</a:t>
            </a:r>
            <a:r>
              <a:rPr lang="en-US" sz="2400" dirty="0">
                <a:latin typeface="Roboto" panose="02000000000000000000" pitchFamily="2" charset="0"/>
                <a:ea typeface="Roboto" panose="02000000000000000000" pitchFamily="2" charset="0"/>
              </a:rPr>
              <a:t> </a:t>
            </a:r>
          </a:p>
          <a:p>
            <a:r>
              <a:rPr lang="en-US" sz="2400" dirty="0" err="1">
                <a:latin typeface="Roboto" panose="02000000000000000000" pitchFamily="2" charset="0"/>
                <a:ea typeface="Roboto" panose="02000000000000000000" pitchFamily="2" charset="0"/>
              </a:rPr>
              <a:t>phần</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riêng</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biệt</a:t>
            </a:r>
            <a:r>
              <a:rPr lang="en-US" sz="2400" dirty="0">
                <a:latin typeface="Roboto" panose="02000000000000000000" pitchFamily="2" charset="0"/>
                <a:ea typeface="Roboto" panose="02000000000000000000" pitchFamily="2" charset="0"/>
              </a:rPr>
              <a:t>.</a:t>
            </a:r>
            <a:endParaRPr lang="en-GB" sz="2400" dirty="0">
              <a:latin typeface="Roboto" panose="02000000000000000000" pitchFamily="2" charset="0"/>
              <a:ea typeface="Roboto" panose="02000000000000000000" pitchFamily="2" charset="0"/>
            </a:endParaRPr>
          </a:p>
        </p:txBody>
      </p:sp>
      <p:sp>
        <p:nvSpPr>
          <p:cNvPr id="91" name="Rounded Rectangle 5"/>
          <p:cNvSpPr/>
          <p:nvPr/>
        </p:nvSpPr>
        <p:spPr>
          <a:xfrm>
            <a:off x="464457" y="2497559"/>
            <a:ext cx="254000" cy="254000"/>
          </a:xfrm>
          <a:prstGeom prst="roundRect">
            <a:avLst/>
          </a:prstGeom>
          <a:noFill/>
          <a:ln w="38100">
            <a:solidFill>
              <a:srgbClr val="009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Rectangle 91"/>
          <p:cNvSpPr/>
          <p:nvPr/>
        </p:nvSpPr>
        <p:spPr>
          <a:xfrm>
            <a:off x="464457" y="3364163"/>
            <a:ext cx="254000" cy="254000"/>
          </a:xfrm>
          <a:prstGeom prst="rect">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ym typeface="Wingdings" panose="05000000000000000000" pitchFamily="2" charset="2"/>
              </a:rPr>
              <a:t></a:t>
            </a:r>
            <a:endParaRPr lang="en-GB" dirty="0"/>
          </a:p>
        </p:txBody>
      </p:sp>
      <p:sp>
        <p:nvSpPr>
          <p:cNvPr id="93" name="Rounded Rectangle 52"/>
          <p:cNvSpPr/>
          <p:nvPr/>
        </p:nvSpPr>
        <p:spPr>
          <a:xfrm>
            <a:off x="464457" y="3364163"/>
            <a:ext cx="254000" cy="254000"/>
          </a:xfrm>
          <a:prstGeom prst="roundRect">
            <a:avLst/>
          </a:prstGeom>
          <a:noFill/>
          <a:ln w="38100">
            <a:solidFill>
              <a:srgbClr val="009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TextBox 93"/>
          <p:cNvSpPr txBox="1"/>
          <p:nvPr/>
        </p:nvSpPr>
        <p:spPr>
          <a:xfrm>
            <a:off x="718459" y="3260329"/>
            <a:ext cx="4301308" cy="830997"/>
          </a:xfrm>
          <a:prstGeom prst="rect">
            <a:avLst/>
          </a:prstGeom>
          <a:noFill/>
        </p:spPr>
        <p:txBody>
          <a:bodyPr wrap="square" rtlCol="0">
            <a:spAutoFit/>
          </a:bodyPr>
          <a:lstStyle/>
          <a:p>
            <a:r>
              <a:rPr lang="en-US" sz="2400" dirty="0" err="1">
                <a:latin typeface="Roboto" panose="02000000000000000000" pitchFamily="2" charset="0"/>
                <a:ea typeface="Roboto" panose="02000000000000000000" pitchFamily="2" charset="0"/>
              </a:rPr>
              <a:t>Giúp</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cấu</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trúc</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mã</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nguồn</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rõ</a:t>
            </a:r>
            <a:r>
              <a:rPr lang="en-US" sz="2400" dirty="0">
                <a:latin typeface="Roboto" panose="02000000000000000000" pitchFamily="2" charset="0"/>
                <a:ea typeface="Roboto" panose="02000000000000000000" pitchFamily="2" charset="0"/>
              </a:rPr>
              <a:t> </a:t>
            </a:r>
          </a:p>
          <a:p>
            <a:r>
              <a:rPr lang="en-US" sz="2400" dirty="0" err="1">
                <a:latin typeface="Roboto" panose="02000000000000000000" pitchFamily="2" charset="0"/>
                <a:ea typeface="Roboto" panose="02000000000000000000" pitchFamily="2" charset="0"/>
              </a:rPr>
              <a:t>ràng</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dễ</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dàng</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mở</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rộng</a:t>
            </a:r>
            <a:r>
              <a:rPr lang="en-US" sz="2400" dirty="0">
                <a:latin typeface="Roboto" panose="02000000000000000000" pitchFamily="2" charset="0"/>
                <a:ea typeface="Roboto" panose="02000000000000000000" pitchFamily="2" charset="0"/>
              </a:rPr>
              <a:t>.</a:t>
            </a:r>
            <a:endParaRPr lang="en-GB" sz="2400" dirty="0">
              <a:latin typeface="Roboto" panose="02000000000000000000" pitchFamily="2" charset="0"/>
              <a:ea typeface="Roboto" panose="02000000000000000000" pitchFamily="2" charset="0"/>
            </a:endParaRPr>
          </a:p>
        </p:txBody>
      </p:sp>
      <p:sp>
        <p:nvSpPr>
          <p:cNvPr id="95" name="Oval 94"/>
          <p:cNvSpPr/>
          <p:nvPr/>
        </p:nvSpPr>
        <p:spPr>
          <a:xfrm>
            <a:off x="227885" y="3120104"/>
            <a:ext cx="727144" cy="727144"/>
          </a:xfrm>
          <a:prstGeom prst="ellipse">
            <a:avLst/>
          </a:prstGeom>
          <a:solidFill>
            <a:srgbClr val="009688">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itle"/>
          <p:cNvSpPr txBox="1"/>
          <p:nvPr/>
        </p:nvSpPr>
        <p:spPr>
          <a:xfrm>
            <a:off x="12422656" y="149316"/>
            <a:ext cx="3624710" cy="584775"/>
          </a:xfrm>
          <a:prstGeom prst="rect">
            <a:avLst/>
          </a:prstGeom>
          <a:noFill/>
        </p:spPr>
        <p:txBody>
          <a:bodyPr wrap="none" rtlCol="0" anchor="ctr">
            <a:spAutoFit/>
          </a:bodyPr>
          <a:lstStyle/>
          <a:p>
            <a:r>
              <a:rPr lang="en-US" sz="3200" dirty="0" err="1">
                <a:solidFill>
                  <a:schemeClr val="bg1"/>
                </a:solidFill>
                <a:latin typeface="Roboto" panose="02000000000000000000"/>
              </a:rPr>
              <a:t>Kiến</a:t>
            </a:r>
            <a:r>
              <a:rPr lang="en-US" sz="3200" dirty="0">
                <a:solidFill>
                  <a:schemeClr val="bg1"/>
                </a:solidFill>
                <a:latin typeface="Roboto" panose="02000000000000000000"/>
              </a:rPr>
              <a:t> </a:t>
            </a:r>
            <a:r>
              <a:rPr lang="en-US" sz="3200" dirty="0" err="1">
                <a:solidFill>
                  <a:schemeClr val="bg1"/>
                </a:solidFill>
                <a:latin typeface="Roboto" panose="02000000000000000000"/>
              </a:rPr>
              <a:t>trúc</a:t>
            </a:r>
            <a:r>
              <a:rPr lang="en-US" sz="3200" dirty="0">
                <a:solidFill>
                  <a:schemeClr val="bg1"/>
                </a:solidFill>
                <a:latin typeface="Roboto" panose="02000000000000000000"/>
              </a:rPr>
              <a:t> </a:t>
            </a:r>
            <a:r>
              <a:rPr lang="en-US" sz="3200" dirty="0" err="1">
                <a:solidFill>
                  <a:schemeClr val="bg1"/>
                </a:solidFill>
                <a:latin typeface="Roboto" panose="02000000000000000000"/>
              </a:rPr>
              <a:t>hiện</a:t>
            </a:r>
            <a:r>
              <a:rPr lang="en-US" sz="3200" dirty="0">
                <a:solidFill>
                  <a:schemeClr val="bg1"/>
                </a:solidFill>
                <a:latin typeface="Roboto" panose="02000000000000000000"/>
              </a:rPr>
              <a:t> </a:t>
            </a:r>
            <a:r>
              <a:rPr lang="en-US" sz="3200" dirty="0" err="1">
                <a:solidFill>
                  <a:schemeClr val="bg1"/>
                </a:solidFill>
                <a:latin typeface="Roboto" panose="02000000000000000000"/>
              </a:rPr>
              <a:t>thực</a:t>
            </a:r>
            <a:endParaRPr lang="en-US" sz="3200" dirty="0">
              <a:solidFill>
                <a:schemeClr val="bg1"/>
              </a:solidFill>
              <a:latin typeface="Roboto" panose="02000000000000000000"/>
            </a:endParaRPr>
          </a:p>
        </p:txBody>
      </p:sp>
      <p:sp>
        <p:nvSpPr>
          <p:cNvPr id="21" name="Isosceles Triangle 20"/>
          <p:cNvSpPr/>
          <p:nvPr/>
        </p:nvSpPr>
        <p:spPr>
          <a:xfrm rot="5400000">
            <a:off x="5516167" y="263629"/>
            <a:ext cx="412183" cy="38098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2901276"/>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35" presetClass="path" presetSubtype="0" accel="50000" decel="50000" fill="hold" grpId="0" nodeType="withEffect">
                                  <p:stCondLst>
                                    <p:cond delay="0"/>
                                  </p:stCondLst>
                                  <p:childTnLst>
                                    <p:animMotion origin="layout" path="M 1.875E-6 -1.85185E-6 L -0.51849 0.00602 " pathEditMode="relative" rAng="0" ptsTypes="AA">
                                      <p:cBhvr>
                                        <p:cTn id="9" dur="2000" fill="hold"/>
                                        <p:tgtEl>
                                          <p:spTgt spid="20"/>
                                        </p:tgtEl>
                                        <p:attrNameLst>
                                          <p:attrName>ppt_x</p:attrName>
                                          <p:attrName>ppt_y</p:attrName>
                                        </p:attrNameLst>
                                      </p:cBhvr>
                                      <p:rCtr x="-25924" y="301"/>
                                    </p:animMotion>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27"/>
                                        </p:tgtEl>
                                        <p:attrNameLst>
                                          <p:attrName>style.visibility</p:attrName>
                                        </p:attrNameLst>
                                      </p:cBhvr>
                                      <p:to>
                                        <p:strVal val="visible"/>
                                      </p:to>
                                    </p:set>
                                    <p:anim calcmode="lin" valueType="num">
                                      <p:cBhvr additive="base">
                                        <p:cTn id="14" dur="500" fill="hold"/>
                                        <p:tgtEl>
                                          <p:spTgt spid="27"/>
                                        </p:tgtEl>
                                        <p:attrNameLst>
                                          <p:attrName>ppt_x</p:attrName>
                                        </p:attrNameLst>
                                      </p:cBhvr>
                                      <p:tavLst>
                                        <p:tav tm="0">
                                          <p:val>
                                            <p:strVal val="0-#ppt_w/2"/>
                                          </p:val>
                                        </p:tav>
                                        <p:tav tm="100000">
                                          <p:val>
                                            <p:strVal val="#ppt_x"/>
                                          </p:val>
                                        </p:tav>
                                      </p:tavLst>
                                    </p:anim>
                                    <p:anim calcmode="lin" valueType="num">
                                      <p:cBhvr additive="base">
                                        <p:cTn id="15" dur="500" fill="hold"/>
                                        <p:tgtEl>
                                          <p:spTgt spid="27"/>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stCondLst>
                                    <p:cond delay="0"/>
                                  </p:stCondLst>
                                  <p:childTnLst>
                                    <p:set>
                                      <p:cBhvr>
                                        <p:cTn id="17" dur="1" fill="hold">
                                          <p:stCondLst>
                                            <p:cond delay="0"/>
                                          </p:stCondLst>
                                        </p:cTn>
                                        <p:tgtEl>
                                          <p:spTgt spid="28"/>
                                        </p:tgtEl>
                                        <p:attrNameLst>
                                          <p:attrName>style.visibility</p:attrName>
                                        </p:attrNameLst>
                                      </p:cBhvr>
                                      <p:to>
                                        <p:strVal val="visible"/>
                                      </p:to>
                                    </p:set>
                                    <p:anim calcmode="lin" valueType="num">
                                      <p:cBhvr additive="base">
                                        <p:cTn id="18" dur="500" fill="hold"/>
                                        <p:tgtEl>
                                          <p:spTgt spid="28"/>
                                        </p:tgtEl>
                                        <p:attrNameLst>
                                          <p:attrName>ppt_x</p:attrName>
                                        </p:attrNameLst>
                                      </p:cBhvr>
                                      <p:tavLst>
                                        <p:tav tm="0">
                                          <p:val>
                                            <p:strVal val="0-#ppt_w/2"/>
                                          </p:val>
                                        </p:tav>
                                        <p:tav tm="100000">
                                          <p:val>
                                            <p:strVal val="#ppt_x"/>
                                          </p:val>
                                        </p:tav>
                                      </p:tavLst>
                                    </p:anim>
                                    <p:anim calcmode="lin" valueType="num">
                                      <p:cBhvr additive="base">
                                        <p:cTn id="19"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1" fill="hold" grpId="0" nodeType="clickEffect">
                                  <p:stCondLst>
                                    <p:cond delay="0"/>
                                  </p:stCondLst>
                                  <p:childTnLst>
                                    <p:set>
                                      <p:cBhvr>
                                        <p:cTn id="23" dur="1" fill="hold">
                                          <p:stCondLst>
                                            <p:cond delay="0"/>
                                          </p:stCondLst>
                                        </p:cTn>
                                        <p:tgtEl>
                                          <p:spTgt spid="90"/>
                                        </p:tgtEl>
                                        <p:attrNameLst>
                                          <p:attrName>style.visibility</p:attrName>
                                        </p:attrNameLst>
                                      </p:cBhvr>
                                      <p:to>
                                        <p:strVal val="visible"/>
                                      </p:to>
                                    </p:set>
                                    <p:anim calcmode="lin" valueType="num">
                                      <p:cBhvr additive="base">
                                        <p:cTn id="24" dur="500" fill="hold"/>
                                        <p:tgtEl>
                                          <p:spTgt spid="90"/>
                                        </p:tgtEl>
                                        <p:attrNameLst>
                                          <p:attrName>ppt_x</p:attrName>
                                        </p:attrNameLst>
                                      </p:cBhvr>
                                      <p:tavLst>
                                        <p:tav tm="0">
                                          <p:val>
                                            <p:strVal val="#ppt_x"/>
                                          </p:val>
                                        </p:tav>
                                        <p:tav tm="100000">
                                          <p:val>
                                            <p:strVal val="#ppt_x"/>
                                          </p:val>
                                        </p:tav>
                                      </p:tavLst>
                                    </p:anim>
                                    <p:anim calcmode="lin" valueType="num">
                                      <p:cBhvr additive="base">
                                        <p:cTn id="25" dur="500" fill="hold"/>
                                        <p:tgtEl>
                                          <p:spTgt spid="90"/>
                                        </p:tgtEl>
                                        <p:attrNameLst>
                                          <p:attrName>ppt_y</p:attrName>
                                        </p:attrNameLst>
                                      </p:cBhvr>
                                      <p:tavLst>
                                        <p:tav tm="0">
                                          <p:val>
                                            <p:strVal val="0-#ppt_h/2"/>
                                          </p:val>
                                        </p:tav>
                                        <p:tav tm="100000">
                                          <p:val>
                                            <p:strVal val="#ppt_y"/>
                                          </p:val>
                                        </p:tav>
                                      </p:tavLst>
                                    </p:anim>
                                  </p:childTnLst>
                                </p:cTn>
                              </p:par>
                              <p:par>
                                <p:cTn id="26" presetID="2" presetClass="entr" presetSubtype="1" fill="hold" grpId="0" nodeType="withEffect">
                                  <p:stCondLst>
                                    <p:cond delay="0"/>
                                  </p:stCondLst>
                                  <p:childTnLst>
                                    <p:set>
                                      <p:cBhvr>
                                        <p:cTn id="27" dur="1" fill="hold">
                                          <p:stCondLst>
                                            <p:cond delay="0"/>
                                          </p:stCondLst>
                                        </p:cTn>
                                        <p:tgtEl>
                                          <p:spTgt spid="91"/>
                                        </p:tgtEl>
                                        <p:attrNameLst>
                                          <p:attrName>style.visibility</p:attrName>
                                        </p:attrNameLst>
                                      </p:cBhvr>
                                      <p:to>
                                        <p:strVal val="visible"/>
                                      </p:to>
                                    </p:set>
                                    <p:anim calcmode="lin" valueType="num">
                                      <p:cBhvr additive="base">
                                        <p:cTn id="28" dur="500" fill="hold"/>
                                        <p:tgtEl>
                                          <p:spTgt spid="91"/>
                                        </p:tgtEl>
                                        <p:attrNameLst>
                                          <p:attrName>ppt_x</p:attrName>
                                        </p:attrNameLst>
                                      </p:cBhvr>
                                      <p:tavLst>
                                        <p:tav tm="0">
                                          <p:val>
                                            <p:strVal val="#ppt_x"/>
                                          </p:val>
                                        </p:tav>
                                        <p:tav tm="100000">
                                          <p:val>
                                            <p:strVal val="#ppt_x"/>
                                          </p:val>
                                        </p:tav>
                                      </p:tavLst>
                                    </p:anim>
                                    <p:anim calcmode="lin" valueType="num">
                                      <p:cBhvr additive="base">
                                        <p:cTn id="29" dur="500" fill="hold"/>
                                        <p:tgtEl>
                                          <p:spTgt spid="91"/>
                                        </p:tgtEl>
                                        <p:attrNameLst>
                                          <p:attrName>ppt_y</p:attrName>
                                        </p:attrNameLst>
                                      </p:cBhvr>
                                      <p:tavLst>
                                        <p:tav tm="0">
                                          <p:val>
                                            <p:strVal val="0-#ppt_h/2"/>
                                          </p:val>
                                        </p:tav>
                                        <p:tav tm="100000">
                                          <p:val>
                                            <p:strVal val="#ppt_y"/>
                                          </p:val>
                                        </p:tav>
                                      </p:tavLst>
                                    </p:anim>
                                  </p:childTnLst>
                                </p:cTn>
                              </p:par>
                              <p:par>
                                <p:cTn id="30" presetID="2" presetClass="entr" presetSubtype="1" fill="hold" grpId="0" nodeType="withEffect">
                                  <p:stCondLst>
                                    <p:cond delay="0"/>
                                  </p:stCondLst>
                                  <p:childTnLst>
                                    <p:set>
                                      <p:cBhvr>
                                        <p:cTn id="31" dur="1" fill="hold">
                                          <p:stCondLst>
                                            <p:cond delay="0"/>
                                          </p:stCondLst>
                                        </p:cTn>
                                        <p:tgtEl>
                                          <p:spTgt spid="93"/>
                                        </p:tgtEl>
                                        <p:attrNameLst>
                                          <p:attrName>style.visibility</p:attrName>
                                        </p:attrNameLst>
                                      </p:cBhvr>
                                      <p:to>
                                        <p:strVal val="visible"/>
                                      </p:to>
                                    </p:set>
                                    <p:anim calcmode="lin" valueType="num">
                                      <p:cBhvr additive="base">
                                        <p:cTn id="32" dur="500" fill="hold"/>
                                        <p:tgtEl>
                                          <p:spTgt spid="93"/>
                                        </p:tgtEl>
                                        <p:attrNameLst>
                                          <p:attrName>ppt_x</p:attrName>
                                        </p:attrNameLst>
                                      </p:cBhvr>
                                      <p:tavLst>
                                        <p:tav tm="0">
                                          <p:val>
                                            <p:strVal val="#ppt_x"/>
                                          </p:val>
                                        </p:tav>
                                        <p:tav tm="100000">
                                          <p:val>
                                            <p:strVal val="#ppt_x"/>
                                          </p:val>
                                        </p:tav>
                                      </p:tavLst>
                                    </p:anim>
                                    <p:anim calcmode="lin" valueType="num">
                                      <p:cBhvr additive="base">
                                        <p:cTn id="33" dur="500" fill="hold"/>
                                        <p:tgtEl>
                                          <p:spTgt spid="93"/>
                                        </p:tgtEl>
                                        <p:attrNameLst>
                                          <p:attrName>ppt_y</p:attrName>
                                        </p:attrNameLst>
                                      </p:cBhvr>
                                      <p:tavLst>
                                        <p:tav tm="0">
                                          <p:val>
                                            <p:strVal val="0-#ppt_h/2"/>
                                          </p:val>
                                        </p:tav>
                                        <p:tav tm="100000">
                                          <p:val>
                                            <p:strVal val="#ppt_y"/>
                                          </p:val>
                                        </p:tav>
                                      </p:tavLst>
                                    </p:anim>
                                  </p:childTnLst>
                                </p:cTn>
                              </p:par>
                              <p:par>
                                <p:cTn id="34" presetID="2" presetClass="entr" presetSubtype="1" fill="hold" grpId="0" nodeType="withEffect">
                                  <p:stCondLst>
                                    <p:cond delay="0"/>
                                  </p:stCondLst>
                                  <p:childTnLst>
                                    <p:set>
                                      <p:cBhvr>
                                        <p:cTn id="35" dur="1" fill="hold">
                                          <p:stCondLst>
                                            <p:cond delay="0"/>
                                          </p:stCondLst>
                                        </p:cTn>
                                        <p:tgtEl>
                                          <p:spTgt spid="94"/>
                                        </p:tgtEl>
                                        <p:attrNameLst>
                                          <p:attrName>style.visibility</p:attrName>
                                        </p:attrNameLst>
                                      </p:cBhvr>
                                      <p:to>
                                        <p:strVal val="visible"/>
                                      </p:to>
                                    </p:set>
                                    <p:anim calcmode="lin" valueType="num">
                                      <p:cBhvr additive="base">
                                        <p:cTn id="36" dur="500" fill="hold"/>
                                        <p:tgtEl>
                                          <p:spTgt spid="94"/>
                                        </p:tgtEl>
                                        <p:attrNameLst>
                                          <p:attrName>ppt_x</p:attrName>
                                        </p:attrNameLst>
                                      </p:cBhvr>
                                      <p:tavLst>
                                        <p:tav tm="0">
                                          <p:val>
                                            <p:strVal val="#ppt_x"/>
                                          </p:val>
                                        </p:tav>
                                        <p:tav tm="100000">
                                          <p:val>
                                            <p:strVal val="#ppt_x"/>
                                          </p:val>
                                        </p:tav>
                                      </p:tavLst>
                                    </p:anim>
                                    <p:anim calcmode="lin" valueType="num">
                                      <p:cBhvr additive="base">
                                        <p:cTn id="37" dur="500" fill="hold"/>
                                        <p:tgtEl>
                                          <p:spTgt spid="94"/>
                                        </p:tgtEl>
                                        <p:attrNameLst>
                                          <p:attrName>ppt_y</p:attrName>
                                        </p:attrNameLst>
                                      </p:cBhvr>
                                      <p:tavLst>
                                        <p:tav tm="0">
                                          <p:val>
                                            <p:strVal val="0-#ppt_h/2"/>
                                          </p:val>
                                        </p:tav>
                                        <p:tav tm="100000">
                                          <p:val>
                                            <p:strVal val="#ppt_y"/>
                                          </p:val>
                                        </p:tav>
                                      </p:tavLst>
                                    </p:anim>
                                  </p:childTnLst>
                                </p:cTn>
                              </p:par>
                              <p:par>
                                <p:cTn id="38" presetID="2" presetClass="entr" presetSubtype="1" fill="hold" nodeType="withEffect">
                                  <p:stCondLst>
                                    <p:cond delay="0"/>
                                  </p:stCondLst>
                                  <p:childTnLst>
                                    <p:set>
                                      <p:cBhvr>
                                        <p:cTn id="39" dur="1" fill="hold">
                                          <p:stCondLst>
                                            <p:cond delay="0"/>
                                          </p:stCondLst>
                                        </p:cTn>
                                        <p:tgtEl>
                                          <p:spTgt spid="4"/>
                                        </p:tgtEl>
                                        <p:attrNameLst>
                                          <p:attrName>style.visibility</p:attrName>
                                        </p:attrNameLst>
                                      </p:cBhvr>
                                      <p:to>
                                        <p:strVal val="visible"/>
                                      </p:to>
                                    </p:set>
                                    <p:anim calcmode="lin" valueType="num">
                                      <p:cBhvr additive="base">
                                        <p:cTn id="40" dur="500" fill="hold"/>
                                        <p:tgtEl>
                                          <p:spTgt spid="4"/>
                                        </p:tgtEl>
                                        <p:attrNameLst>
                                          <p:attrName>ppt_x</p:attrName>
                                        </p:attrNameLst>
                                      </p:cBhvr>
                                      <p:tavLst>
                                        <p:tav tm="0">
                                          <p:val>
                                            <p:strVal val="#ppt_x"/>
                                          </p:val>
                                        </p:tav>
                                        <p:tav tm="100000">
                                          <p:val>
                                            <p:strVal val="#ppt_x"/>
                                          </p:val>
                                        </p:tav>
                                      </p:tavLst>
                                    </p:anim>
                                    <p:anim calcmode="lin" valueType="num">
                                      <p:cBhvr additive="base">
                                        <p:cTn id="41" dur="500" fill="hold"/>
                                        <p:tgtEl>
                                          <p:spTgt spid="4"/>
                                        </p:tgtEl>
                                        <p:attrNameLst>
                                          <p:attrName>ppt_y</p:attrName>
                                        </p:attrNameLst>
                                      </p:cBhvr>
                                      <p:tavLst>
                                        <p:tav tm="0">
                                          <p:val>
                                            <p:strVal val="0-#ppt_h/2"/>
                                          </p:val>
                                        </p:tav>
                                        <p:tav tm="100000">
                                          <p:val>
                                            <p:strVal val="#ppt_y"/>
                                          </p:val>
                                        </p:tav>
                                      </p:tavLst>
                                    </p:anim>
                                  </p:childTnLst>
                                </p:cTn>
                              </p:par>
                              <p:par>
                                <p:cTn id="42" presetID="2" presetClass="entr" presetSubtype="1" fill="hold" grpId="0" nodeType="withEffect">
                                  <p:stCondLst>
                                    <p:cond delay="0"/>
                                  </p:stCondLst>
                                  <p:childTnLst>
                                    <p:set>
                                      <p:cBhvr>
                                        <p:cTn id="43" dur="1" fill="hold">
                                          <p:stCondLst>
                                            <p:cond delay="0"/>
                                          </p:stCondLst>
                                        </p:cTn>
                                        <p:tgtEl>
                                          <p:spTgt spid="5"/>
                                        </p:tgtEl>
                                        <p:attrNameLst>
                                          <p:attrName>style.visibility</p:attrName>
                                        </p:attrNameLst>
                                      </p:cBhvr>
                                      <p:to>
                                        <p:strVal val="visible"/>
                                      </p:to>
                                    </p:set>
                                    <p:anim calcmode="lin" valueType="num">
                                      <p:cBhvr additive="base">
                                        <p:cTn id="44" dur="500" fill="hold"/>
                                        <p:tgtEl>
                                          <p:spTgt spid="5"/>
                                        </p:tgtEl>
                                        <p:attrNameLst>
                                          <p:attrName>ppt_x</p:attrName>
                                        </p:attrNameLst>
                                      </p:cBhvr>
                                      <p:tavLst>
                                        <p:tav tm="0">
                                          <p:val>
                                            <p:strVal val="#ppt_x"/>
                                          </p:val>
                                        </p:tav>
                                        <p:tav tm="100000">
                                          <p:val>
                                            <p:strVal val="#ppt_x"/>
                                          </p:val>
                                        </p:tav>
                                      </p:tavLst>
                                    </p:anim>
                                    <p:anim calcmode="lin" valueType="num">
                                      <p:cBhvr additive="base">
                                        <p:cTn id="45"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6" presetClass="entr" presetSubtype="32" fill="hold" grpId="0" nodeType="clickEffect">
                                  <p:stCondLst>
                                    <p:cond delay="0"/>
                                  </p:stCondLst>
                                  <p:childTnLst>
                                    <p:set>
                                      <p:cBhvr>
                                        <p:cTn id="49" dur="1" fill="hold">
                                          <p:stCondLst>
                                            <p:cond delay="0"/>
                                          </p:stCondLst>
                                        </p:cTn>
                                        <p:tgtEl>
                                          <p:spTgt spid="89"/>
                                        </p:tgtEl>
                                        <p:attrNameLst>
                                          <p:attrName>style.visibility</p:attrName>
                                        </p:attrNameLst>
                                      </p:cBhvr>
                                      <p:to>
                                        <p:strVal val="visible"/>
                                      </p:to>
                                    </p:set>
                                    <p:animEffect transition="in" filter="circle(out)">
                                      <p:cBhvr>
                                        <p:cTn id="50" dur="500"/>
                                        <p:tgtEl>
                                          <p:spTgt spid="89"/>
                                        </p:tgtEl>
                                      </p:cBhvr>
                                    </p:animEffect>
                                  </p:childTnLst>
                                </p:cTn>
                              </p:par>
                              <p:par>
                                <p:cTn id="51" presetID="31" presetClass="entr" presetSubtype="0" fill="hold" grpId="0" nodeType="withEffect">
                                  <p:stCondLst>
                                    <p:cond delay="0"/>
                                  </p:stCondLst>
                                  <p:childTnLst>
                                    <p:set>
                                      <p:cBhvr>
                                        <p:cTn id="52" dur="1" fill="hold">
                                          <p:stCondLst>
                                            <p:cond delay="0"/>
                                          </p:stCondLst>
                                        </p:cTn>
                                        <p:tgtEl>
                                          <p:spTgt spid="88"/>
                                        </p:tgtEl>
                                        <p:attrNameLst>
                                          <p:attrName>style.visibility</p:attrName>
                                        </p:attrNameLst>
                                      </p:cBhvr>
                                      <p:to>
                                        <p:strVal val="visible"/>
                                      </p:to>
                                    </p:set>
                                    <p:anim calcmode="lin" valueType="num">
                                      <p:cBhvr>
                                        <p:cTn id="53" dur="300" fill="hold"/>
                                        <p:tgtEl>
                                          <p:spTgt spid="88"/>
                                        </p:tgtEl>
                                        <p:attrNameLst>
                                          <p:attrName>ppt_w</p:attrName>
                                        </p:attrNameLst>
                                      </p:cBhvr>
                                      <p:tavLst>
                                        <p:tav tm="0">
                                          <p:val>
                                            <p:fltVal val="0"/>
                                          </p:val>
                                        </p:tav>
                                        <p:tav tm="100000">
                                          <p:val>
                                            <p:strVal val="#ppt_w"/>
                                          </p:val>
                                        </p:tav>
                                      </p:tavLst>
                                    </p:anim>
                                    <p:anim calcmode="lin" valueType="num">
                                      <p:cBhvr>
                                        <p:cTn id="54" dur="300" fill="hold"/>
                                        <p:tgtEl>
                                          <p:spTgt spid="88"/>
                                        </p:tgtEl>
                                        <p:attrNameLst>
                                          <p:attrName>ppt_h</p:attrName>
                                        </p:attrNameLst>
                                      </p:cBhvr>
                                      <p:tavLst>
                                        <p:tav tm="0">
                                          <p:val>
                                            <p:fltVal val="0"/>
                                          </p:val>
                                        </p:tav>
                                        <p:tav tm="100000">
                                          <p:val>
                                            <p:strVal val="#ppt_h"/>
                                          </p:val>
                                        </p:tav>
                                      </p:tavLst>
                                    </p:anim>
                                    <p:anim calcmode="lin" valueType="num">
                                      <p:cBhvr>
                                        <p:cTn id="55" dur="300" fill="hold"/>
                                        <p:tgtEl>
                                          <p:spTgt spid="88"/>
                                        </p:tgtEl>
                                        <p:attrNameLst>
                                          <p:attrName>style.rotation</p:attrName>
                                        </p:attrNameLst>
                                      </p:cBhvr>
                                      <p:tavLst>
                                        <p:tav tm="0">
                                          <p:val>
                                            <p:fltVal val="90"/>
                                          </p:val>
                                        </p:tav>
                                        <p:tav tm="100000">
                                          <p:val>
                                            <p:fltVal val="0"/>
                                          </p:val>
                                        </p:tav>
                                      </p:tavLst>
                                    </p:anim>
                                    <p:animEffect transition="in" filter="fade">
                                      <p:cBhvr>
                                        <p:cTn id="56" dur="300"/>
                                        <p:tgtEl>
                                          <p:spTgt spid="88"/>
                                        </p:tgtEl>
                                      </p:cBhvr>
                                    </p:animEffect>
                                  </p:childTnLst>
                                </p:cTn>
                              </p:par>
                            </p:childTnLst>
                          </p:cTn>
                        </p:par>
                      </p:childTnLst>
                    </p:cTn>
                  </p:par>
                  <p:par>
                    <p:cTn id="57" fill="hold">
                      <p:stCondLst>
                        <p:cond delay="indefinite"/>
                      </p:stCondLst>
                      <p:childTnLst>
                        <p:par>
                          <p:cTn id="58" fill="hold">
                            <p:stCondLst>
                              <p:cond delay="0"/>
                            </p:stCondLst>
                            <p:childTnLst>
                              <p:par>
                                <p:cTn id="59" presetID="6" presetClass="entr" presetSubtype="32" fill="hold" grpId="0" nodeType="clickEffect">
                                  <p:stCondLst>
                                    <p:cond delay="0"/>
                                  </p:stCondLst>
                                  <p:childTnLst>
                                    <p:set>
                                      <p:cBhvr>
                                        <p:cTn id="60" dur="1" fill="hold">
                                          <p:stCondLst>
                                            <p:cond delay="0"/>
                                          </p:stCondLst>
                                        </p:cTn>
                                        <p:tgtEl>
                                          <p:spTgt spid="92"/>
                                        </p:tgtEl>
                                        <p:attrNameLst>
                                          <p:attrName>style.visibility</p:attrName>
                                        </p:attrNameLst>
                                      </p:cBhvr>
                                      <p:to>
                                        <p:strVal val="visible"/>
                                      </p:to>
                                    </p:set>
                                    <p:animEffect transition="in" filter="circle(out)">
                                      <p:cBhvr>
                                        <p:cTn id="61" dur="500"/>
                                        <p:tgtEl>
                                          <p:spTgt spid="92"/>
                                        </p:tgtEl>
                                      </p:cBhvr>
                                    </p:animEffect>
                                  </p:childTnLst>
                                </p:cTn>
                              </p:par>
                              <p:par>
                                <p:cTn id="62" presetID="31" presetClass="exit" presetSubtype="0" fill="hold" grpId="1" nodeType="withEffect">
                                  <p:stCondLst>
                                    <p:cond delay="0"/>
                                  </p:stCondLst>
                                  <p:childTnLst>
                                    <p:anim calcmode="lin" valueType="num">
                                      <p:cBhvr>
                                        <p:cTn id="63" dur="300"/>
                                        <p:tgtEl>
                                          <p:spTgt spid="88"/>
                                        </p:tgtEl>
                                        <p:attrNameLst>
                                          <p:attrName>ppt_w</p:attrName>
                                        </p:attrNameLst>
                                      </p:cBhvr>
                                      <p:tavLst>
                                        <p:tav tm="0">
                                          <p:val>
                                            <p:strVal val="ppt_w"/>
                                          </p:val>
                                        </p:tav>
                                        <p:tav tm="100000">
                                          <p:val>
                                            <p:fltVal val="0"/>
                                          </p:val>
                                        </p:tav>
                                      </p:tavLst>
                                    </p:anim>
                                    <p:anim calcmode="lin" valueType="num">
                                      <p:cBhvr>
                                        <p:cTn id="64" dur="300"/>
                                        <p:tgtEl>
                                          <p:spTgt spid="88"/>
                                        </p:tgtEl>
                                        <p:attrNameLst>
                                          <p:attrName>ppt_h</p:attrName>
                                        </p:attrNameLst>
                                      </p:cBhvr>
                                      <p:tavLst>
                                        <p:tav tm="0">
                                          <p:val>
                                            <p:strVal val="ppt_h"/>
                                          </p:val>
                                        </p:tav>
                                        <p:tav tm="100000">
                                          <p:val>
                                            <p:fltVal val="0"/>
                                          </p:val>
                                        </p:tav>
                                      </p:tavLst>
                                    </p:anim>
                                    <p:anim calcmode="lin" valueType="num">
                                      <p:cBhvr>
                                        <p:cTn id="65" dur="300"/>
                                        <p:tgtEl>
                                          <p:spTgt spid="88"/>
                                        </p:tgtEl>
                                        <p:attrNameLst>
                                          <p:attrName>style.rotation</p:attrName>
                                        </p:attrNameLst>
                                      </p:cBhvr>
                                      <p:tavLst>
                                        <p:tav tm="0">
                                          <p:val>
                                            <p:fltVal val="0"/>
                                          </p:val>
                                        </p:tav>
                                        <p:tav tm="100000">
                                          <p:val>
                                            <p:fltVal val="90"/>
                                          </p:val>
                                        </p:tav>
                                      </p:tavLst>
                                    </p:anim>
                                    <p:animEffect transition="out" filter="fade">
                                      <p:cBhvr>
                                        <p:cTn id="66" dur="300"/>
                                        <p:tgtEl>
                                          <p:spTgt spid="88"/>
                                        </p:tgtEl>
                                      </p:cBhvr>
                                    </p:animEffect>
                                    <p:set>
                                      <p:cBhvr>
                                        <p:cTn id="67" dur="1" fill="hold">
                                          <p:stCondLst>
                                            <p:cond delay="299"/>
                                          </p:stCondLst>
                                        </p:cTn>
                                        <p:tgtEl>
                                          <p:spTgt spid="88"/>
                                        </p:tgtEl>
                                        <p:attrNameLst>
                                          <p:attrName>style.visibility</p:attrName>
                                        </p:attrNameLst>
                                      </p:cBhvr>
                                      <p:to>
                                        <p:strVal val="hidden"/>
                                      </p:to>
                                    </p:set>
                                  </p:childTnLst>
                                </p:cTn>
                              </p:par>
                              <p:par>
                                <p:cTn id="68" presetID="31" presetClass="entr" presetSubtype="0" fill="hold" grpId="0" nodeType="withEffect">
                                  <p:stCondLst>
                                    <p:cond delay="0"/>
                                  </p:stCondLst>
                                  <p:childTnLst>
                                    <p:set>
                                      <p:cBhvr>
                                        <p:cTn id="69" dur="1" fill="hold">
                                          <p:stCondLst>
                                            <p:cond delay="0"/>
                                          </p:stCondLst>
                                        </p:cTn>
                                        <p:tgtEl>
                                          <p:spTgt spid="95"/>
                                        </p:tgtEl>
                                        <p:attrNameLst>
                                          <p:attrName>style.visibility</p:attrName>
                                        </p:attrNameLst>
                                      </p:cBhvr>
                                      <p:to>
                                        <p:strVal val="visible"/>
                                      </p:to>
                                    </p:set>
                                    <p:anim calcmode="lin" valueType="num">
                                      <p:cBhvr>
                                        <p:cTn id="70" dur="300" fill="hold"/>
                                        <p:tgtEl>
                                          <p:spTgt spid="95"/>
                                        </p:tgtEl>
                                        <p:attrNameLst>
                                          <p:attrName>ppt_w</p:attrName>
                                        </p:attrNameLst>
                                      </p:cBhvr>
                                      <p:tavLst>
                                        <p:tav tm="0">
                                          <p:val>
                                            <p:fltVal val="0"/>
                                          </p:val>
                                        </p:tav>
                                        <p:tav tm="100000">
                                          <p:val>
                                            <p:strVal val="#ppt_w"/>
                                          </p:val>
                                        </p:tav>
                                      </p:tavLst>
                                    </p:anim>
                                    <p:anim calcmode="lin" valueType="num">
                                      <p:cBhvr>
                                        <p:cTn id="71" dur="300" fill="hold"/>
                                        <p:tgtEl>
                                          <p:spTgt spid="95"/>
                                        </p:tgtEl>
                                        <p:attrNameLst>
                                          <p:attrName>ppt_h</p:attrName>
                                        </p:attrNameLst>
                                      </p:cBhvr>
                                      <p:tavLst>
                                        <p:tav tm="0">
                                          <p:val>
                                            <p:fltVal val="0"/>
                                          </p:val>
                                        </p:tav>
                                        <p:tav tm="100000">
                                          <p:val>
                                            <p:strVal val="#ppt_h"/>
                                          </p:val>
                                        </p:tav>
                                      </p:tavLst>
                                    </p:anim>
                                    <p:anim calcmode="lin" valueType="num">
                                      <p:cBhvr>
                                        <p:cTn id="72" dur="300" fill="hold"/>
                                        <p:tgtEl>
                                          <p:spTgt spid="95"/>
                                        </p:tgtEl>
                                        <p:attrNameLst>
                                          <p:attrName>style.rotation</p:attrName>
                                        </p:attrNameLst>
                                      </p:cBhvr>
                                      <p:tavLst>
                                        <p:tav tm="0">
                                          <p:val>
                                            <p:fltVal val="90"/>
                                          </p:val>
                                        </p:tav>
                                        <p:tav tm="100000">
                                          <p:val>
                                            <p:fltVal val="0"/>
                                          </p:val>
                                        </p:tav>
                                      </p:tavLst>
                                    </p:anim>
                                    <p:animEffect transition="in" filter="fade">
                                      <p:cBhvr>
                                        <p:cTn id="73" dur="300"/>
                                        <p:tgtEl>
                                          <p:spTgt spid="95"/>
                                        </p:tgtEl>
                                      </p:cBhvr>
                                    </p:animEffect>
                                  </p:childTnLst>
                                </p:cTn>
                              </p:par>
                              <p:par>
                                <p:cTn id="74" presetID="31" presetClass="exit" presetSubtype="0" fill="hold" grpId="1" nodeType="withEffect">
                                  <p:stCondLst>
                                    <p:cond delay="0"/>
                                  </p:stCondLst>
                                  <p:childTnLst>
                                    <p:anim calcmode="lin" valueType="num">
                                      <p:cBhvr>
                                        <p:cTn id="75" dur="300"/>
                                        <p:tgtEl>
                                          <p:spTgt spid="95"/>
                                        </p:tgtEl>
                                        <p:attrNameLst>
                                          <p:attrName>ppt_w</p:attrName>
                                        </p:attrNameLst>
                                      </p:cBhvr>
                                      <p:tavLst>
                                        <p:tav tm="0">
                                          <p:val>
                                            <p:strVal val="ppt_w"/>
                                          </p:val>
                                        </p:tav>
                                        <p:tav tm="100000">
                                          <p:val>
                                            <p:fltVal val="0"/>
                                          </p:val>
                                        </p:tav>
                                      </p:tavLst>
                                    </p:anim>
                                    <p:anim calcmode="lin" valueType="num">
                                      <p:cBhvr>
                                        <p:cTn id="76" dur="300"/>
                                        <p:tgtEl>
                                          <p:spTgt spid="95"/>
                                        </p:tgtEl>
                                        <p:attrNameLst>
                                          <p:attrName>ppt_h</p:attrName>
                                        </p:attrNameLst>
                                      </p:cBhvr>
                                      <p:tavLst>
                                        <p:tav tm="0">
                                          <p:val>
                                            <p:strVal val="ppt_h"/>
                                          </p:val>
                                        </p:tav>
                                        <p:tav tm="100000">
                                          <p:val>
                                            <p:fltVal val="0"/>
                                          </p:val>
                                        </p:tav>
                                      </p:tavLst>
                                    </p:anim>
                                    <p:anim calcmode="lin" valueType="num">
                                      <p:cBhvr>
                                        <p:cTn id="77" dur="300"/>
                                        <p:tgtEl>
                                          <p:spTgt spid="95"/>
                                        </p:tgtEl>
                                        <p:attrNameLst>
                                          <p:attrName>style.rotation</p:attrName>
                                        </p:attrNameLst>
                                      </p:cBhvr>
                                      <p:tavLst>
                                        <p:tav tm="0">
                                          <p:val>
                                            <p:fltVal val="0"/>
                                          </p:val>
                                        </p:tav>
                                        <p:tav tm="100000">
                                          <p:val>
                                            <p:fltVal val="90"/>
                                          </p:val>
                                        </p:tav>
                                      </p:tavLst>
                                    </p:anim>
                                    <p:animEffect transition="out" filter="fade">
                                      <p:cBhvr>
                                        <p:cTn id="78" dur="300"/>
                                        <p:tgtEl>
                                          <p:spTgt spid="95"/>
                                        </p:tgtEl>
                                      </p:cBhvr>
                                    </p:animEffect>
                                    <p:set>
                                      <p:cBhvr>
                                        <p:cTn id="79" dur="1" fill="hold">
                                          <p:stCondLst>
                                            <p:cond delay="299"/>
                                          </p:stCondLst>
                                        </p:cTn>
                                        <p:tgtEl>
                                          <p:spTgt spid="9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7" grpId="0" animBg="1"/>
      <p:bldP spid="88" grpId="0" animBg="1"/>
      <p:bldP spid="88" grpId="1" animBg="1"/>
      <p:bldP spid="89" grpId="0" animBg="1"/>
      <p:bldP spid="90" grpId="0"/>
      <p:bldP spid="91" grpId="0" animBg="1"/>
      <p:bldP spid="92" grpId="0" animBg="1"/>
      <p:bldP spid="93" grpId="0" animBg="1"/>
      <p:bldP spid="94" grpId="0"/>
      <p:bldP spid="95" grpId="0" animBg="1"/>
      <p:bldP spid="95" grpId="1" animBg="1"/>
      <p:bldP spid="20" grpId="0"/>
      <p:bldP spid="2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2719</TotalTime>
  <Words>2109</Words>
  <Application>Microsoft Office PowerPoint</Application>
  <PresentationFormat>Widescreen</PresentationFormat>
  <Paragraphs>304</Paragraphs>
  <Slides>22</Slides>
  <Notes>15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.VnTifani HeavyH</vt:lpstr>
      <vt:lpstr>Arial</vt:lpstr>
      <vt:lpstr>Arial (Body)</vt:lpstr>
      <vt:lpstr>Calibri</vt:lpstr>
      <vt:lpstr>Calibri Light</vt:lpstr>
      <vt:lpstr>Consolas</vt:lpstr>
      <vt:lpstr>Courier New</vt:lpstr>
      <vt:lpstr>Raleway</vt:lpstr>
      <vt:lpstr>Roboto</vt:lpstr>
      <vt:lpstr>Wingdings</vt:lpstr>
      <vt:lpstr>Office Theme</vt:lpstr>
      <vt:lpstr>Trực quan dữ liệu với  thư viện C9js</vt:lpstr>
      <vt:lpstr>PowerPoint Presentation</vt:lpstr>
      <vt:lpstr>Nội dung</vt:lpstr>
      <vt:lpstr>Động cơ nghiên cứu</vt:lpstr>
      <vt:lpstr>Động cơ nghiên cứu</vt:lpstr>
      <vt:lpstr>Động cơ nghiên cứu</vt:lpstr>
      <vt:lpstr>Động cơ nghiên cứu</vt:lpstr>
      <vt:lpstr>    Phương pháp đề xuất</vt:lpstr>
      <vt:lpstr>Bài toán đặt ra</vt:lpstr>
      <vt:lpstr>Bài toán đặt ra</vt:lpstr>
      <vt:lpstr>Phương pháp đề xuất</vt:lpstr>
      <vt:lpstr>Quá trình hiện thực</vt:lpstr>
      <vt:lpstr>Bài toán đặt ra</vt:lpstr>
      <vt:lpstr>Đánh giá</vt:lpstr>
      <vt:lpstr>Hướng giải quyết và hiện thực</vt:lpstr>
      <vt:lpstr>Hướng giải quyết và hiện thực</vt:lpstr>
      <vt:lpstr>Bài toán đặt ra</vt:lpstr>
      <vt:lpstr>Tổng kết</vt:lpstr>
      <vt:lpstr>Bài toán đặt ra</vt:lpstr>
      <vt:lpstr>PowerPoint Presentation</vt:lpstr>
      <vt:lpstr>PowerPoint Presentation</vt:lpstr>
      <vt:lpstr>Cảm ơn hội đồng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Trực quan dữ liệu với C9js</dc:title>
  <dc:creator>Thanh Cong</dc:creator>
  <cp:lastModifiedBy>Thanh Cong</cp:lastModifiedBy>
  <cp:revision>300</cp:revision>
  <dcterms:created xsi:type="dcterms:W3CDTF">2016-10-23T13:55:31Z</dcterms:created>
  <dcterms:modified xsi:type="dcterms:W3CDTF">2016-12-23T04:57:59Z</dcterms:modified>
</cp:coreProperties>
</file>