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372dcdd3f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372dcdd3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372dcdd3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372dcdd3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372dcdd3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372dcdd3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372dcdd3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372dcdd3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372dcdd3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372dcdd3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372dcdd3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372dcdd3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372dcdd3f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372dcdd3f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372dcdd3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372dcdd3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372dcdd3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372dcdd3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372dcdd3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372dcdd3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372dcdd3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372dcdd3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 using Threading, Mutex’s, and CV’s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Abdelrehim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Running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102" y="1788875"/>
            <a:ext cx="2388122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125" y="1684875"/>
            <a:ext cx="26479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Today’s New York Times Sudoku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0" y="1851600"/>
            <a:ext cx="3016651" cy="26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 rotWithShape="1">
          <a:blip r:embed="rId4">
            <a:alphaModFix/>
          </a:blip>
          <a:srcRect b="0" l="0" r="68366" t="0"/>
          <a:stretch/>
        </p:blipFill>
        <p:spPr>
          <a:xfrm>
            <a:off x="3735663" y="2343375"/>
            <a:ext cx="1787575" cy="18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000" y="1819950"/>
            <a:ext cx="3077574" cy="26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Issues: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277425"/>
            <a:ext cx="70305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Cannot decipher when an inputted puzzle breaks the rules by having more than one of a specific number in either a row, column, or box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Potential fixes: Add a check after a puzzle is returned that the returned solution is valid, instead of assuming it is</a:t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79" y="2509725"/>
            <a:ext cx="2585350" cy="20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/>
          <p:nvPr/>
        </p:nvSpPr>
        <p:spPr>
          <a:xfrm>
            <a:off x="3502375" y="4047800"/>
            <a:ext cx="478800" cy="45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22375"/>
            <a:ext cx="7030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Sudoku solver that utilizes OS resources</a:t>
            </a:r>
            <a:r>
              <a:rPr lang="en"/>
              <a:t> in order to effectively return solutions to user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Inspiration: NYT Daily Sudoku Puzzle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Language Used: Python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25" y="2466675"/>
            <a:ext cx="2357725" cy="23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225" y="2466675"/>
            <a:ext cx="2357724" cy="2357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ncil Ease 12 in. Arrow Sign Stencil CC0081M - The Home Depot"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5650" y="3233600"/>
            <a:ext cx="940313" cy="50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Sudoku Rules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222375"/>
            <a:ext cx="7030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given 9x9 square, with 3x3 subsections, the following rules must be upheld: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subsection must contain the numbers 1 through 9 </a:t>
            </a:r>
            <a:r>
              <a:rPr b="1" lang="en"/>
              <a:t>exactly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row and column must contain the numbers 1 through 9 </a:t>
            </a:r>
            <a:r>
              <a:rPr b="1" lang="en"/>
              <a:t>exactly once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Typically, puzzles only have one solution, although multiple are possible in poorly designed puzzles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75" y="2929975"/>
            <a:ext cx="2014700" cy="1998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ncil Ease 12 in. Arrow Sign Stencil CC0081M - The Home Depot"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550" y="3583850"/>
            <a:ext cx="940313" cy="50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775" y="2957275"/>
            <a:ext cx="2014700" cy="199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6124200" y="3408475"/>
            <a:ext cx="24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endParaRPr b="1"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What are Mutexs?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277425"/>
            <a:ext cx="70305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Mutexs are mechanism used to ensure that multiple concurrent threads do not try to execute a critical section of code simultaneously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Without mutexs, a program might run into a race condition, in which the system will attempt to perform two or more operations at the same time, and two or more threads access shared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Obviously, this is not ideal, which is why mutexs only allow one thread to access data at the same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What are Conditional Variables?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277425"/>
            <a:ext cx="70305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Conditional variables are special variables that determine if a condition has been met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allows communication between threads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“A conditional variable is like a queue. A thread stops its execution and enters the queue if the specified condition is not met. Once another thread makes that condition true, it sends a signal to the leading thread in the queue to continue its execution.”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200" y="1370025"/>
            <a:ext cx="47625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 p.2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00" y="1360000"/>
            <a:ext cx="2751962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 p.3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25" y="1380025"/>
            <a:ext cx="44672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 p.4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25" y="1279925"/>
            <a:ext cx="349288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