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D8420A-7E62-4142-B5E2-4515CE25AA5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09BF99-5ACB-4859-923E-0433553D3C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8471AA-BC85-4288-9F04-7CC9C68DD58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BA1CF1-7963-4770-9C5F-52CFFB8E036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405761-6EF1-4917-8C0C-9656312D1E6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F1B6DB-9821-4D20-840C-72B32788D8C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A8060-EF0D-4233-9A59-628CB731B03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3F30C-06F9-47D9-BEF4-D0D9D3EAD33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4AFF2-6045-4CD4-99EF-963959384AF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5224F-F85C-4221-B9F7-69AB6F01B25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84684-CE6F-49F4-ACFE-0AA9A1C2F88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A22A83-8F42-4BBC-A4E1-EF63A69FBDB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0D8458-FAE6-4AD0-AB3F-A83CC6B3276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34D5FA-747F-45FF-A12E-23BE447C5F3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03EA7-53E1-4F07-817A-D7D14ACF5F6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5E770-4813-456A-8CEE-E520DADF92D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404C82-3E99-4A88-A02A-B5A8CCAB680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3DF01C-1A1B-42B5-8D3F-B56E035B12F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22B89B-79A6-4678-B89B-784B8C7AAA5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CF1F0D-ED46-4288-AD58-05E639DC1C0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16E15E-CF9A-4B36-8A57-1625A213BF1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92EFD4-2076-41D3-8CB4-E470452FB72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411401-0791-4C1E-AAE5-993C2ED7572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443209-8FDF-4AE5-B580-CF3E5F60F29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53D650-B3EC-4E10-AA5E-98F61FD51EDE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AFE3A3A-6CFD-4119-9726-9C3B8C1CF0F4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Arial"/>
                <a:ea typeface="Arial"/>
              </a:rPr>
              <a:t>A Shell Written in C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00" spc="-1" strike="noStrike">
                <a:solidFill>
                  <a:srgbClr val="ffffff"/>
                </a:solidFill>
                <a:latin typeface="Arial"/>
                <a:ea typeface="Arial"/>
              </a:rPr>
              <a:t>Matt Beauvais and Jan Feyen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Premise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Program will continually prompt user for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Shell will accept any commands in the users PATH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Bash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Any program in the current working directory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Some commands overwritten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history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Exit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Commands can accept arguments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ex. df -h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Commands can be placed inside a pipeline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ex. ls -l | sort | wc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Command will be executed and output will be shown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rcRect l="0" t="0" r="76504" b="70849"/>
          <a:stretch/>
        </p:blipFill>
        <p:spPr>
          <a:xfrm>
            <a:off x="5864040" y="500040"/>
            <a:ext cx="2967840" cy="207108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63;p14"/>
          <p:cNvSpPr/>
          <p:nvPr/>
        </p:nvSpPr>
        <p:spPr>
          <a:xfrm>
            <a:off x="1151640" y="641160"/>
            <a:ext cx="3971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64;p14" descr=""/>
          <p:cNvPicPr/>
          <p:nvPr/>
        </p:nvPicPr>
        <p:blipFill>
          <a:blip r:embed="rId2"/>
          <a:srcRect l="0" t="22404" r="74801" b="36178"/>
          <a:stretch/>
        </p:blipFill>
        <p:spPr>
          <a:xfrm>
            <a:off x="5864040" y="2606760"/>
            <a:ext cx="2445120" cy="22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Reading and Parsing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marL="457200" indent="-3283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Reads in command as a string “ls -l -h | sort”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Commands stored in history array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can be used later to print history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Separates by space (ParseCommand()):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returns {“ls”, “-l”, “-h”, “|”, “sort”}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Separates by processes (SeperateProcesses()):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returns { { “ls, “-l”, “-h” } , { “sort” } 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adadad"/>
              </a:buClr>
              <a:buSzPct val="76000"/>
              <a:buFont typeface="Arial"/>
              <a:buChar char="-"/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Keeps track of number of pipes to be used later (1)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Ultimately: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“</a:t>
            </a:r>
            <a:r>
              <a:rPr b="0" lang="en" sz="1700" spc="-1" strike="noStrike">
                <a:solidFill>
                  <a:srgbClr val="adadad"/>
                </a:solidFill>
                <a:latin typeface="Arial"/>
                <a:ea typeface="Arial"/>
              </a:rPr>
              <a:t>ls -l -h | sort”  -&gt; </a:t>
            </a:r>
            <a:r>
              <a:rPr b="0" lang="en" sz="1650" spc="-1" strike="noStrike">
                <a:solidFill>
                  <a:srgbClr val="adadad"/>
                </a:solidFill>
                <a:latin typeface="Arial"/>
                <a:ea typeface="Arial"/>
              </a:rPr>
              <a:t>{ { “ls, “-l”, “-h” } , { “sort” } }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-314640">
              <a:lnSpc>
                <a:spcPct val="115000"/>
              </a:lnSpc>
              <a:spcBef>
                <a:spcPts val="1199"/>
              </a:spcBef>
              <a:buClr>
                <a:srgbClr val="adadad"/>
              </a:buClr>
              <a:buSzPct val="111000"/>
              <a:buFont typeface="Arial"/>
              <a:buChar char="-"/>
              <a:tabLst>
                <a:tab algn="l" pos="0"/>
              </a:tabLst>
            </a:pPr>
            <a:r>
              <a:rPr b="0" lang="en" sz="1320" spc="-1" strike="noStrike">
                <a:solidFill>
                  <a:srgbClr val="adadad"/>
                </a:solidFill>
                <a:latin typeface="Arial"/>
                <a:ea typeface="Arial"/>
              </a:rPr>
              <a:t>Commands and arguments can now be accessed dynamically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600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320" spc="-1" strike="noStrike">
                <a:solidFill>
                  <a:srgbClr val="adadad"/>
                </a:solidFill>
                <a:latin typeface="Arial"/>
                <a:ea typeface="Arial"/>
              </a:rPr>
              <a:t>ie. ProcessArgs[1] = {“sort”}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600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320" spc="-1" strike="noStrike">
                <a:solidFill>
                  <a:srgbClr val="adadad"/>
                </a:solidFill>
                <a:latin typeface="Arial"/>
                <a:ea typeface="Arial"/>
              </a:rPr>
              <a:t>useful for looping and executing without set number of commands</a:t>
            </a:r>
            <a:endParaRPr b="0" lang="en-US" sz="13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1;p15" descr=""/>
          <p:cNvPicPr/>
          <p:nvPr/>
        </p:nvPicPr>
        <p:blipFill>
          <a:blip r:embed="rId1"/>
          <a:srcRect l="0" t="0" r="64246" b="0"/>
          <a:stretch/>
        </p:blipFill>
        <p:spPr>
          <a:xfrm>
            <a:off x="5884200" y="0"/>
            <a:ext cx="312156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Allocating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In order to have space for each of the aforementioned structures, we must allocate space ex.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Allocates </a:t>
            </a:r>
            <a:r>
              <a:rPr b="0" lang="en" sz="1800" spc="-1" strike="noStrike" u="sng">
                <a:solidFill>
                  <a:srgbClr val="adadad"/>
                </a:solidFill>
                <a:uFillTx/>
                <a:latin typeface="Arial"/>
                <a:ea typeface="Arial"/>
              </a:rPr>
              <a:t>virtual memory</a:t>
            </a: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 from the heap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We use this to store commands, command history, and their parsed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Malloc():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Library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Uses system calls mmap and sbrk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Can help us allocate </a:t>
            </a:r>
            <a:r>
              <a:rPr b="0" lang="en" sz="1400" spc="-1" strike="noStrike" u="sng">
                <a:solidFill>
                  <a:srgbClr val="adadad"/>
                </a:solidFill>
                <a:uFillTx/>
                <a:latin typeface="Arial"/>
                <a:ea typeface="Arial"/>
              </a:rPr>
              <a:t>pages</a:t>
            </a: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 of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Free():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Frees pages of previously allocated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Ensures no memory leaks upon exit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78;p16" descr=""/>
          <p:cNvPicPr/>
          <p:nvPr/>
        </p:nvPicPr>
        <p:blipFill>
          <a:blip r:embed="rId1"/>
          <a:srcRect l="0" t="84987" r="64923" b="0"/>
          <a:stretch/>
        </p:blipFill>
        <p:spPr>
          <a:xfrm>
            <a:off x="5023800" y="3606480"/>
            <a:ext cx="3808080" cy="91584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79;p16" descr=""/>
          <p:cNvPicPr/>
          <p:nvPr/>
        </p:nvPicPr>
        <p:blipFill>
          <a:blip r:embed="rId2"/>
          <a:srcRect l="4299" t="11276" r="72616" b="85956"/>
          <a:stretch/>
        </p:blipFill>
        <p:spPr>
          <a:xfrm>
            <a:off x="2713680" y="1593000"/>
            <a:ext cx="3594600" cy="24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Forking New Processes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In order to execute the commands, a new process must be created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Fork()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Creates a new process, duplicating everything from the parent process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Allows us to fine-tune details (ie. set up pipes) before executing the program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Returns PID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Returns 0 to the child process, PID for the parent process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We store the PID’s in an array of pid_t data types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-  If we did not do this, we would ultimately replace shell process after executing a command and never be able to return to it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6;p17" descr=""/>
          <p:cNvPicPr/>
          <p:nvPr/>
        </p:nvPicPr>
        <p:blipFill>
          <a:blip r:embed="rId1"/>
          <a:srcRect l="4780" t="19783" r="72165" b="70541"/>
          <a:stretch/>
        </p:blipFill>
        <p:spPr>
          <a:xfrm>
            <a:off x="4426920" y="3970800"/>
            <a:ext cx="4488480" cy="10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Executing Processes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Done inside of a child process (one of each command)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Will only return on error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Family of exec function (execl, execlp, execv, execvp)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We elected to use execvp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Easier to use with dynamic number of command arguments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Automatically searches within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First exec argument is the name of the command, second exec argument are the arguments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Entire virtual address space is </a:t>
            </a:r>
            <a:r>
              <a:rPr b="0" lang="en" sz="1800" spc="-1" strike="noStrike" u="sng">
                <a:solidFill>
                  <a:srgbClr val="adadad"/>
                </a:solidFill>
                <a:uFillTx/>
                <a:latin typeface="Arial"/>
                <a:ea typeface="Arial"/>
              </a:rPr>
              <a:t>replaced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rgbClr val="adadad"/>
                </a:solidFill>
                <a:uFillTx/>
                <a:latin typeface="Arial"/>
                <a:ea typeface="Arial"/>
              </a:rPr>
              <a:t>NOTE: </a:t>
            </a: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all of the C exec functions end up calling the exec system 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Different formatting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Returns code upon error ( for example, if command does not exist)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3;p18" descr=""/>
          <p:cNvPicPr/>
          <p:nvPr/>
        </p:nvPicPr>
        <p:blipFill>
          <a:blip r:embed="rId1"/>
          <a:srcRect l="15829" t="39787" r="62222" b="56798"/>
          <a:stretch/>
        </p:blipFill>
        <p:spPr>
          <a:xfrm>
            <a:off x="4295160" y="809280"/>
            <a:ext cx="3934800" cy="3430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94;p18" descr=""/>
          <p:cNvPicPr/>
          <p:nvPr/>
        </p:nvPicPr>
        <p:blipFill>
          <a:blip r:embed="rId2"/>
          <a:srcRect l="16049" t="40962" r="58171" b="47888"/>
          <a:stretch/>
        </p:blipFill>
        <p:spPr>
          <a:xfrm>
            <a:off x="5943600" y="4343400"/>
            <a:ext cx="2971800" cy="7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Pipes Between Processes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2000"/>
          </a:bodyPr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System 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Opens File Descriptors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Accepts array of size 2 (fd[2]) as argument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fd[0] for reading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fd[1] for writing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We create a 2d array for </a:t>
            </a:r>
            <a:r>
              <a:rPr b="0" lang="en" sz="1800" spc="-1" strike="noStrike" u="sng">
                <a:solidFill>
                  <a:srgbClr val="adadad"/>
                </a:solidFill>
                <a:uFillTx/>
                <a:latin typeface="Arial"/>
                <a:ea typeface="Arial"/>
              </a:rPr>
              <a:t>each</a:t>
            </a: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 pipe we need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If user types “command1 | command2 | command3”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We have an array of size 2 where each element is a 2d array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Dup2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Used in our project to redirect output or input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Example: dup2(pipe[1], 1) redirects stdout to the write end of “pipe”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Procesess within pipelines read input from the pipe before theirs in the pipeline array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STDIN is redirected to the read end of a pipe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Send stdout to the write end of a pipe to be read by the next process as input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Close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each process has their own “version” of the pipes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If we don’t close, then the commands won’t know when to stop receiving input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01;p19" descr=""/>
          <p:cNvPicPr/>
          <p:nvPr/>
        </p:nvPicPr>
        <p:blipFill>
          <a:blip r:embed="rId1"/>
          <a:srcRect l="16565" t="29316" r="71350" b="65564"/>
          <a:stretch/>
        </p:blipFill>
        <p:spPr>
          <a:xfrm>
            <a:off x="4443480" y="408600"/>
            <a:ext cx="2713680" cy="64512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2;p19" descr=""/>
          <p:cNvPicPr/>
          <p:nvPr/>
        </p:nvPicPr>
        <p:blipFill>
          <a:blip r:embed="rId2"/>
          <a:srcRect l="1325" t="69883" r="75325" b="13351"/>
          <a:stretch/>
        </p:blipFill>
        <p:spPr>
          <a:xfrm>
            <a:off x="5527080" y="1339920"/>
            <a:ext cx="3134160" cy="126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Wait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Q. How do we ensure that the shell does not ask for another input until execution is complete?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A. Waitpid() system 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Accepts child process PID as first argument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Other two are for status and options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Our program makes parent process (where the shell is running) wait on child processes to finish execution in the order they were created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09;p20" descr=""/>
          <p:cNvPicPr/>
          <p:nvPr/>
        </p:nvPicPr>
        <p:blipFill>
          <a:blip r:embed="rId1"/>
          <a:srcRect l="4071" t="63003" r="74652" b="32423"/>
          <a:stretch/>
        </p:blipFill>
        <p:spPr>
          <a:xfrm>
            <a:off x="3227400" y="1772280"/>
            <a:ext cx="4346280" cy="5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2022-11-28T01:03:47Z</dcterms:modified>
  <cp:revision>1</cp:revision>
  <dc:subject/>
  <dc:title/>
</cp:coreProperties>
</file>