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eb56b5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eb56b5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feb56b5d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feb56b5d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eb56b5d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eb56b5d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eb56bb3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eb56bb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eb56bb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feb56bb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eb56bb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eb56bb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feb56bb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feb56bb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eb56bb30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eb56bb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eb56bb3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eb56bb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eb56bb3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eb56bb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efb92d6e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efb92d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9ebb4a5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9ebb4a5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9ebb4a5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9ebb4a5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9ebb4a5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9ebb4a5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9ebb4a5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9ebb4a5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feb56b5d0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feb56b5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9ebb4a5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9ebb4a5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8iZ4uKf9gbMwX_RnYk-BIbSBGKUG9hN3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Privacy Preserving Neural Networks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Shreya Garge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548800" y="60025"/>
            <a:ext cx="8520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Server</a:t>
            </a: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 - Training Phase</a:t>
            </a:r>
            <a:endParaRPr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845325"/>
            <a:ext cx="85206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-600" y="750325"/>
            <a:ext cx="9145200" cy="10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7575"/>
            <a:ext cx="8574451" cy="29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548800" y="60025"/>
            <a:ext cx="8520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- Inference Phase</a:t>
            </a:r>
            <a:endParaRPr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845325"/>
            <a:ext cx="85206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migrated to encrypted realm - Fully connected layers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6" name="Google Shape;136;p23"/>
          <p:cNvCxnSpPr/>
          <p:nvPr/>
        </p:nvCxnSpPr>
        <p:spPr>
          <a:xfrm>
            <a:off x="-600" y="750325"/>
            <a:ext cx="9145200" cy="10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0" y="1330850"/>
            <a:ext cx="3613275" cy="31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670075" y="4030775"/>
            <a:ext cx="4082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z_{j}^{l} = \sum_k w_{jk}^{l} a_{k}^{l-1} + b_{j}^{l}&#10;" id="139" name="Google Shape;139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346" y="2624325"/>
            <a:ext cx="372274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548800" y="60025"/>
            <a:ext cx="8520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- Inference Phase</a:t>
            </a:r>
            <a:endParaRPr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845325"/>
            <a:ext cx="85206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Network migrated to encrypted realm - convolution layers. 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6" name="Google Shape;146;p24"/>
          <p:cNvCxnSpPr/>
          <p:nvPr/>
        </p:nvCxnSpPr>
        <p:spPr>
          <a:xfrm>
            <a:off x="-600" y="750325"/>
            <a:ext cx="9145200" cy="10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00" y="1378275"/>
            <a:ext cx="5446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670075" y="4030775"/>
            <a:ext cx="4082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z_j^l = (a^{l-1}*w^l)_j + b^l\\= &#10;\sum_{i=0}^{n}a^{l-1}_{j+i-1}w^l_i + b^l&#10;" id="149" name="Google Shape;149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850" y="2290861"/>
            <a:ext cx="3527778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645900" y="2185725"/>
            <a:ext cx="7852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548800" y="60025"/>
            <a:ext cx="8520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Mismatch of atomic constructs</a:t>
            </a: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946800"/>
            <a:ext cx="85206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Neural network : Rational numbers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FV HE scheme : Polynomials in 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Need to encode before encrypting and decode after decrypting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1" name="Google Shape;161;p26"/>
          <p:cNvCxnSpPr/>
          <p:nvPr/>
        </p:nvCxnSpPr>
        <p:spPr>
          <a:xfrm>
            <a:off x="-600" y="750325"/>
            <a:ext cx="9145200" cy="10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50" y="2042825"/>
            <a:ext cx="2366400" cy="4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548800" y="60025"/>
            <a:ext cx="8520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Controlling Noise and coefficient growth</a:t>
            </a:r>
            <a:endParaRPr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946800"/>
            <a:ext cx="85206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Cipher texts contain a random component - for CPA security.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Cannot be recovered if noise spills over into message.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Limit the number of operations or increase the ciphertext coefficient modulus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Bootstrapping</a:t>
            </a: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decrypt a previous encryption inside a new encryption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Growing numbers during computation should not exceed the plaintext modulus 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9" name="Google Shape;169;p27"/>
          <p:cNvCxnSpPr/>
          <p:nvPr/>
        </p:nvCxnSpPr>
        <p:spPr>
          <a:xfrm>
            <a:off x="-600" y="750325"/>
            <a:ext cx="9145200" cy="10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548800" y="60025"/>
            <a:ext cx="8520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Efficiency</a:t>
            </a:r>
            <a:endParaRPr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946800"/>
            <a:ext cx="85206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Increasing polynomial modulus increases the noise budget but also makes the polynomials larger and the algorithm less efficient.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Fresh encryptions - size 2. I</a:t>
            </a: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nput ciphertexts : size M and N, output ciphertext after multiplication will have size M+N-1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Relinearization</a:t>
            </a: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- to compress the cipher texts to size 2 again.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Tension  : Security level - Efficiency - Noise growth control.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6" name="Google Shape;176;p28"/>
          <p:cNvCxnSpPr/>
          <p:nvPr/>
        </p:nvCxnSpPr>
        <p:spPr>
          <a:xfrm>
            <a:off x="-600" y="750325"/>
            <a:ext cx="9145200" cy="10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645900" y="2185725"/>
            <a:ext cx="7852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 title="tes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68900" y="462150"/>
            <a:ext cx="8520600" cy="4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versions of network and different activation functions. 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Highest accuracy obtained : 98.43% 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 taken by the network with minimum values of parameters for correctness and security ~ 900s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45900" y="2185725"/>
            <a:ext cx="7852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rebuchet MS"/>
                <a:ea typeface="Trebuchet MS"/>
                <a:cs typeface="Trebuchet MS"/>
                <a:sym typeface="Trebuchet MS"/>
              </a:rPr>
              <a:t>Aim and Motivation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645900" y="2185725"/>
            <a:ext cx="7852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68125" y="0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Aim and Motivation</a:t>
            </a:r>
            <a:endParaRPr sz="3000"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92950" y="992500"/>
            <a:ext cx="85581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Motivation : Privacy concerns raised by increasing prevalence of ML.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ML applications are vulnerable to :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○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Data theft.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○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Data Manipulation.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○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Model theft. 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Compromises the privacy of the individuals represented in the data sets used.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Research towards privacy and security in ML has started very recently.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-10875" y="695800"/>
            <a:ext cx="9188700" cy="2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400" y="2288575"/>
            <a:ext cx="5774201" cy="27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68125" y="0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Aim and Motivation</a:t>
            </a:r>
            <a:endParaRPr sz="3000"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-10875" y="695800"/>
            <a:ext cx="9188700" cy="2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412350" y="969025"/>
            <a:ext cx="84534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Aim : Enable privacy friendly MLAAS.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Study, design and implementation of applying Neural network on encrypted data.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8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Prediction Model </a:t>
            </a:r>
            <a:endParaRPr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84817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4800" y="717700"/>
            <a:ext cx="913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0" y="824450"/>
            <a:ext cx="6123499" cy="41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185350" y="776525"/>
            <a:ext cx="28143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Encrypted data doesn’t ‘look’ like the data the model was trained on.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Server cannot decrypt to work on the data that makes sense to it.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Thus, the special sauce - Homomorphic encryption.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1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Homomorphic Encryption</a:t>
            </a:r>
            <a:endParaRPr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6355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encryption scheme is said to be homomorphic if mathematical operations can be applied directly to the cipher texts, preserving the operation. 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Dec(</a:t>
            </a:r>
            <a:r>
              <a:rPr i="1"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(Enc(a),Enc(b))) = </a:t>
            </a:r>
            <a:r>
              <a:rPr i="1"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(a,b)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Dec(</a:t>
            </a:r>
            <a:r>
              <a:rPr i="1"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(Enc(a),b)) = </a:t>
            </a:r>
            <a:r>
              <a:rPr i="1"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r>
              <a:rPr lang="en" sz="1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(a,b)</a:t>
            </a:r>
            <a:endParaRPr sz="1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-11400" y="691500"/>
            <a:ext cx="9166800" cy="10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50" y="2754450"/>
            <a:ext cx="54102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0175"/>
            <a:ext cx="85206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underlying </a:t>
            </a: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hard problem - RLWE</a:t>
            </a:r>
            <a:endParaRPr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4700"/>
            <a:ext cx="85206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security of HE : 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Rings of the form :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Search problem : find s given random noisy inner product</a:t>
            </a:r>
            <a:r>
              <a:rPr lang="en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>
            <a:off x="10875" y="598075"/>
            <a:ext cx="10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-600" y="704850"/>
            <a:ext cx="9145200" cy="10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49" y="1755625"/>
            <a:ext cx="2660275" cy="46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\in R_q \quad e \sim \chi" id="107" name="Google Shape;107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675" y="2538538"/>
            <a:ext cx="2010006" cy="36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 \sim R_q" id="108" name="Google Shape;108;p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750" y="2538550"/>
            <a:ext cx="945876" cy="3617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a,b=s.a + e \mod q)" id="109" name="Google Shape;109;p1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4100" y="3428550"/>
            <a:ext cx="4129074" cy="7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45900" y="2185725"/>
            <a:ext cx="7852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rebuchet MS"/>
                <a:ea typeface="Trebuchet MS"/>
                <a:cs typeface="Trebuchet MS"/>
                <a:sym typeface="Trebuchet MS"/>
              </a:rPr>
              <a:t>Implementation Details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548800" y="60025"/>
            <a:ext cx="8520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Trebuchet MS"/>
                <a:ea typeface="Trebuchet MS"/>
                <a:cs typeface="Trebuchet MS"/>
                <a:sym typeface="Trebuchet MS"/>
              </a:rPr>
              <a:t>Client </a:t>
            </a:r>
            <a:endParaRPr>
              <a:solidFill>
                <a:srgbClr val="134F5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946800"/>
            <a:ext cx="85206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Handles encryption and decryption - using Fan Vercauteren HE.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Builds context from encryption parameters.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Builds evaluator, denoise and relinearization objects using context.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Passes public objects to server, hides secret key.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-600" y="750325"/>
            <a:ext cx="9145200" cy="10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