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77"/>
  </p:normalViewPr>
  <p:slideViewPr>
    <p:cSldViewPr snapToGrid="0" snapToObjects="1">
      <p:cViewPr>
        <p:scale>
          <a:sx n="120" d="100"/>
          <a:sy n="120" d="100"/>
        </p:scale>
        <p:origin x="-560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5605A-10D2-6844-AC6E-6DA8169C4476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31CEA-CCDE-C74A-B1DE-BB588432D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31CEA-CCDE-C74A-B1DE-BB588432DB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4A58-9000-CC4E-8BF1-56FEAA60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F3CB4-2663-D947-A3F9-6A8C69E51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D879-EE39-6346-9C30-F0FD8F43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E6C6F-5E6B-D649-AB5B-F2CEFF7B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2DE6-3616-8247-8C69-F9443FBB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9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7EBC-1DC0-6C4E-B49E-A2B18734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849E5-70D6-AE48-BE86-E7A67FA5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8C0B-CBE0-4E44-B8C9-8C046749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FC8E-2336-7B46-923D-B9D1DEA1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6F0D-D996-8A42-B8D3-4F4EEE79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9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295C5-C4E8-A94F-80A5-72D717EE7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8F04-03D0-F149-9060-5972644E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C229-CF65-CB46-BE83-68E5AFD2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491F-1D4B-9F47-B3AF-F15C36B3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D31D-43A8-874D-AE86-9C8575A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825B-4475-404D-9656-B758679A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5EF0-2E9B-3749-AA43-C306324A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9C85-5246-4340-A0A0-53EC1A43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8E7A-9EBF-0641-A3C1-3EFBA864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2C58-6FCE-E54E-AC35-CB99CB68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8BA-CE9C-4B4F-B8D2-3636C19F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2CFF-060B-A64D-BC23-5C13DEB1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FDBE-2D8D-E842-B78F-DBD8234A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ABA15-7260-4743-8172-A6255449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8181-46BD-4F46-8A0C-9761C850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6667-115A-6544-81AE-1B2121A3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20CA-3A5C-AA43-AAB7-39293ADD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8F7C4-9D90-234A-B438-AF09CD61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9F63-5251-2143-BCD9-D6149D3F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1703-4DFB-5C48-82B3-4E445E79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15CC8-DE54-6444-B725-5C4EAEEA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3F34-A7D4-BF43-8E78-095762EF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2FEA1-7CB8-CF42-9B84-C1E5EA3D2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B727-A83B-2641-8EF3-A687140E6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6CC4F-FCBF-2447-A7CF-A0FF9E14B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F415F-90EF-F34A-8CA8-67C3510CA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5DC1E-B694-6040-AE81-F3177CE1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497FE-9AAD-7541-AD0C-E3A1FB0B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C5DDF-2AB5-8F44-8037-A5B2BC6A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501C-F310-C145-806C-ACA53100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D598E-2142-8947-B1FC-C8ACDE3B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E7FD1-94AF-9141-8F78-E40C2ACC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05447-FAE3-FE4D-9515-3D7ACFE3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CAEF7-FC29-9045-ABC2-43E842C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CF548-F62B-3C40-A563-8A11047B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9EBC-ABB9-9849-B968-E3B4B15E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2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BFED-4AB8-CD40-B095-56F890C2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0015-8305-3744-939A-3324516D6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F1C4-2C73-8C46-9931-F5376F32B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AA1BA-591E-7D4F-AB70-D9C4125C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97AB0-C5AA-944A-9FA3-E1DB1F8C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AD78A-DDF4-D747-871A-81C8E623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D95F-1D90-864E-AF0A-AFDC89AD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D67B8-1ED0-DF4E-9336-C551A23B2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14741-39AE-F044-B22E-505A65DC9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7E2A-DAAC-5D43-BDD4-EDAAD5C0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3938-F467-C140-94EA-1DFCBE59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E796B-09F1-2D45-BBC3-9D2DD6CD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AF56D-99C9-BE42-8528-DF2FDFE2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57139-CB12-414B-9343-877C4EC2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5D630-88BB-A441-A7F1-FC7754C29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0D41-FF7B-BB4D-B29E-B53AFEE5CC1D}" type="datetimeFigureOut">
              <a:rPr lang="en-US" smtClean="0"/>
              <a:t>5/24/18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544C-C2D0-1A4D-9A8E-39135D90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3D60-269B-E34D-B8BE-C16CAC147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BBD8E-451D-7743-B1E8-9A408DADE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8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D4C37B0-7521-1B47-B74A-4CFFA31B3AC5}"/>
              </a:ext>
            </a:extLst>
          </p:cNvPr>
          <p:cNvGrpSpPr/>
          <p:nvPr/>
        </p:nvGrpSpPr>
        <p:grpSpPr>
          <a:xfrm>
            <a:off x="2743200" y="1440229"/>
            <a:ext cx="4784651" cy="4270287"/>
            <a:chOff x="2743200" y="1440229"/>
            <a:chExt cx="4784651" cy="427028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CE46052-7D98-5446-88C1-599E4283F69C}"/>
                </a:ext>
              </a:extLst>
            </p:cNvPr>
            <p:cNvSpPr/>
            <p:nvPr/>
          </p:nvSpPr>
          <p:spPr>
            <a:xfrm>
              <a:off x="2743200" y="5003934"/>
              <a:ext cx="4784651" cy="7065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Java</a:t>
              </a:r>
              <a:r>
                <a:rPr lang="zh-CN" altLang="en-US" dirty="0"/>
                <a:t> </a:t>
              </a:r>
              <a:r>
                <a:rPr lang="en-US" altLang="zh-CN" dirty="0"/>
                <a:t>Language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Operating</a:t>
              </a:r>
              <a:r>
                <a:rPr lang="zh-CN" altLang="en-US" dirty="0"/>
                <a:t> </a:t>
              </a:r>
              <a:r>
                <a:rPr lang="en-US" altLang="zh-CN" dirty="0"/>
                <a:t>System</a:t>
              </a:r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D2E2288-9C7D-6141-AF0D-CE61A8A5D3D5}"/>
                </a:ext>
              </a:extLst>
            </p:cNvPr>
            <p:cNvSpPr/>
            <p:nvPr/>
          </p:nvSpPr>
          <p:spPr>
            <a:xfrm>
              <a:off x="2743201" y="2562448"/>
              <a:ext cx="4784650" cy="222470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Shoot</a:t>
              </a:r>
              <a:r>
                <a:rPr lang="zh-CN" altLang="en-US" dirty="0"/>
                <a:t> </a:t>
              </a:r>
              <a:r>
                <a:rPr lang="en-US" altLang="zh-CN" dirty="0"/>
                <a:t>Game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A68965-0C35-CC46-AA8B-5802F11678B4}"/>
                </a:ext>
              </a:extLst>
            </p:cNvPr>
            <p:cNvSpPr/>
            <p:nvPr/>
          </p:nvSpPr>
          <p:spPr>
            <a:xfrm>
              <a:off x="2960390" y="4196296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Resource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B63852-87CE-714D-84EA-B324EE4462D4}"/>
                </a:ext>
              </a:extLst>
            </p:cNvPr>
            <p:cNvSpPr/>
            <p:nvPr/>
          </p:nvSpPr>
          <p:spPr>
            <a:xfrm>
              <a:off x="5248428" y="4196296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33B5B2-D2C6-A54A-8977-561A9394453C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3948545" y="4662461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175AC5-CF87-364D-8262-4EADC1389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945" y="4653500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CDEF5E-7858-D046-A778-289978145F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061" y="4665473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782714F-0B40-0647-A03B-AC89ABBAC6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8779" y="4653500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1D824B8-0219-E544-9B5C-3ECC4A632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1179" y="4644539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A8B092-18D2-3449-B123-FEA8A51C6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9451" y="4662461"/>
              <a:ext cx="6928" cy="367960"/>
            </a:xfrm>
            <a:prstGeom prst="straightConnector1">
              <a:avLst/>
            </a:prstGeom>
            <a:ln w="444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3F848F-C749-4F45-9024-C15A35719A06}"/>
                </a:ext>
              </a:extLst>
            </p:cNvPr>
            <p:cNvSpPr/>
            <p:nvPr/>
          </p:nvSpPr>
          <p:spPr>
            <a:xfrm>
              <a:off x="2953462" y="3605438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Physics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677796-C8B9-CB4C-B7ED-E5B00E4D5A52}"/>
                </a:ext>
              </a:extLst>
            </p:cNvPr>
            <p:cNvSpPr/>
            <p:nvPr/>
          </p:nvSpPr>
          <p:spPr>
            <a:xfrm>
              <a:off x="5248428" y="3605438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Rendering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DD1A5-2CBE-DD44-A9C7-E3F72BCAC4BE}"/>
                </a:ext>
              </a:extLst>
            </p:cNvPr>
            <p:cNvSpPr/>
            <p:nvPr/>
          </p:nvSpPr>
          <p:spPr>
            <a:xfrm>
              <a:off x="4100945" y="2683299"/>
              <a:ext cx="1990165" cy="466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Scene</a:t>
              </a:r>
              <a:r>
                <a:rPr lang="zh-CN" altLang="en-US" dirty="0"/>
                <a:t> </a:t>
              </a:r>
              <a:r>
                <a:rPr lang="en-US" altLang="zh-CN" dirty="0"/>
                <a:t>Manager</a:t>
              </a:r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FCE864A-380A-B94C-92B9-ED9842BDBCF4}"/>
                </a:ext>
              </a:extLst>
            </p:cNvPr>
            <p:cNvSpPr/>
            <p:nvPr/>
          </p:nvSpPr>
          <p:spPr>
            <a:xfrm>
              <a:off x="2743200" y="1440229"/>
              <a:ext cx="4784651" cy="70658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Game</a:t>
              </a:r>
              <a:r>
                <a:rPr lang="zh-CN" altLang="en-US" dirty="0"/>
                <a:t> </a:t>
              </a:r>
              <a:r>
                <a:rPr lang="en-US" altLang="zh-CN" dirty="0"/>
                <a:t>Objects</a:t>
              </a:r>
              <a:r>
                <a:rPr lang="zh-CN" altLang="en-US" dirty="0"/>
                <a:t> </a:t>
              </a:r>
              <a:r>
                <a:rPr lang="en-US" altLang="zh-CN" dirty="0"/>
                <a:t>(Player,</a:t>
              </a:r>
              <a:r>
                <a:rPr lang="zh-CN" altLang="en-US" dirty="0"/>
                <a:t> </a:t>
              </a:r>
              <a:r>
                <a:rPr lang="en-US" altLang="zh-CN" dirty="0"/>
                <a:t>Enemy,</a:t>
              </a:r>
              <a:r>
                <a:rPr lang="zh-CN" altLang="en-US" dirty="0"/>
                <a:t> </a:t>
              </a:r>
              <a:r>
                <a:rPr lang="en-US" altLang="zh-CN" dirty="0"/>
                <a:t>Projectile,</a:t>
              </a:r>
              <a:r>
                <a:rPr lang="zh-CN" altLang="en-US" dirty="0"/>
                <a:t> </a:t>
              </a:r>
              <a:r>
                <a:rPr lang="en-US" altLang="zh-CN" dirty="0"/>
                <a:t>etc.)</a:t>
              </a:r>
              <a:endParaRPr lang="en-US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00C371-91DE-B049-8608-E5D07A3094F3}"/>
                </a:ext>
              </a:extLst>
            </p:cNvPr>
            <p:cNvCxnSpPr/>
            <p:nvPr/>
          </p:nvCxnSpPr>
          <p:spPr>
            <a:xfrm>
              <a:off x="4199860" y="214263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55E7184-D215-934F-98D3-78F4904FF79B}"/>
                </a:ext>
              </a:extLst>
            </p:cNvPr>
            <p:cNvCxnSpPr/>
            <p:nvPr/>
          </p:nvCxnSpPr>
          <p:spPr>
            <a:xfrm>
              <a:off x="5216530" y="215065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9E52F2F-9861-7E46-974E-EAF2EFCCE0D3}"/>
                </a:ext>
              </a:extLst>
            </p:cNvPr>
            <p:cNvCxnSpPr/>
            <p:nvPr/>
          </p:nvCxnSpPr>
          <p:spPr>
            <a:xfrm>
              <a:off x="4735032" y="2150653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A997A62-1605-634D-8987-9CA84F57A7D4}"/>
                </a:ext>
              </a:extLst>
            </p:cNvPr>
            <p:cNvCxnSpPr/>
            <p:nvPr/>
          </p:nvCxnSpPr>
          <p:spPr>
            <a:xfrm>
              <a:off x="5745126" y="2146810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0499F2A-A135-8E4C-B306-7950EA187A4E}"/>
                </a:ext>
              </a:extLst>
            </p:cNvPr>
            <p:cNvCxnSpPr/>
            <p:nvPr/>
          </p:nvCxnSpPr>
          <p:spPr>
            <a:xfrm>
              <a:off x="6298107" y="2142634"/>
              <a:ext cx="0" cy="411795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1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2018-05-24T11:31:02Z</dcterms:created>
  <dcterms:modified xsi:type="dcterms:W3CDTF">2018-05-24T11:42:46Z</dcterms:modified>
</cp:coreProperties>
</file>