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4" r:id="rId3"/>
    <p:sldId id="259" r:id="rId4"/>
    <p:sldId id="262" r:id="rId5"/>
    <p:sldId id="257" r:id="rId6"/>
    <p:sldId id="266" r:id="rId7"/>
    <p:sldId id="263" r:id="rId8"/>
    <p:sldId id="267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5"/>
    <p:restoredTop sz="94643"/>
  </p:normalViewPr>
  <p:slideViewPr>
    <p:cSldViewPr snapToGrid="0" snapToObjects="1">
      <p:cViewPr varScale="1">
        <p:scale>
          <a:sx n="92" d="100"/>
          <a:sy n="9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 custScaleX="223199" custScaleY="12942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 custScaleX="223199" custScaleY="12942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 custScaleX="223199" custScaleY="12942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 custScaleX="223199" custScaleY="12942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 custScaleX="304174" custScaleY="83120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 custScaleX="223199" custScaleY="12942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 custScaleX="223199" custScaleY="12942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 custScaleX="223199" custScaleY="12942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 custScaleX="223199" custScaleY="12942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 custScaleX="223199" custScaleY="12942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 custScaleX="223199" custScaleY="12942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859D6-52D2-6748-982F-78A4602A466B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E4CE3E-1BF4-E041-93F5-74697565065C}">
      <dgm:prSet phldrT="[Text]"/>
      <dgm:spPr/>
      <dgm:t>
        <a:bodyPr/>
        <a:lstStyle/>
        <a:p>
          <a:r>
            <a:rPr lang="en-US" altLang="zh-CN" dirty="0"/>
            <a:t>Game</a:t>
          </a:r>
          <a:r>
            <a:rPr lang="zh-CN" altLang="en-US" dirty="0"/>
            <a:t> </a:t>
          </a:r>
          <a:r>
            <a:rPr lang="en-US" altLang="zh-CN" dirty="0"/>
            <a:t>Object</a:t>
          </a:r>
          <a:endParaRPr lang="en-US" dirty="0"/>
        </a:p>
      </dgm:t>
    </dgm:pt>
    <dgm:pt modelId="{63F930DA-59EC-8849-9AA0-3BA925E42783}" type="parTrans" cxnId="{21F9A533-A57E-E248-B81E-5911FED96129}">
      <dgm:prSet/>
      <dgm:spPr/>
      <dgm:t>
        <a:bodyPr/>
        <a:lstStyle/>
        <a:p>
          <a:endParaRPr lang="en-US"/>
        </a:p>
      </dgm:t>
    </dgm:pt>
    <dgm:pt modelId="{9CF46CC6-210B-234A-A702-CF54B00BF116}" type="sibTrans" cxnId="{21F9A533-A57E-E248-B81E-5911FED96129}">
      <dgm:prSet/>
      <dgm:spPr/>
      <dgm:t>
        <a:bodyPr/>
        <a:lstStyle/>
        <a:p>
          <a:endParaRPr lang="en-US"/>
        </a:p>
      </dgm:t>
    </dgm:pt>
    <dgm:pt modelId="{A0667028-7798-1840-A025-A0670562F5BA}">
      <dgm:prSet phldrT="[Text]"/>
      <dgm:spPr/>
      <dgm:t>
        <a:bodyPr/>
        <a:lstStyle/>
        <a:p>
          <a:r>
            <a:rPr lang="en-US" altLang="zh-CN" dirty="0"/>
            <a:t>Enemy</a:t>
          </a:r>
          <a:endParaRPr lang="en-US" dirty="0"/>
        </a:p>
      </dgm:t>
    </dgm:pt>
    <dgm:pt modelId="{ACD0C6CE-0832-0445-8974-61E39E3CE86D}" type="parTrans" cxnId="{75414C04-FAB5-1846-97BE-F311CBBCB521}">
      <dgm:prSet/>
      <dgm:spPr/>
      <dgm:t>
        <a:bodyPr/>
        <a:lstStyle/>
        <a:p>
          <a:endParaRPr lang="en-US"/>
        </a:p>
      </dgm:t>
    </dgm:pt>
    <dgm:pt modelId="{C4CC9644-BB81-3D4E-8CCA-9EAC3C466F10}" type="sibTrans" cxnId="{75414C04-FAB5-1846-97BE-F311CBBCB521}">
      <dgm:prSet/>
      <dgm:spPr/>
      <dgm:t>
        <a:bodyPr/>
        <a:lstStyle/>
        <a:p>
          <a:endParaRPr lang="en-US"/>
        </a:p>
      </dgm:t>
    </dgm:pt>
    <dgm:pt modelId="{29286D9D-DE9E-9040-9418-F0CEB887FC1E}">
      <dgm:prSet phldrT="[Text]"/>
      <dgm:spPr/>
      <dgm:t>
        <a:bodyPr/>
        <a:lstStyle/>
        <a:p>
          <a:r>
            <a:rPr lang="en-US" altLang="zh-CN" dirty="0"/>
            <a:t>Enemy1</a:t>
          </a:r>
          <a:endParaRPr lang="en-US" dirty="0"/>
        </a:p>
      </dgm:t>
    </dgm:pt>
    <dgm:pt modelId="{5A14579F-E03E-1E49-B9A3-9D45D33961D7}" type="parTrans" cxnId="{DE6C671F-306E-C14F-B82C-2F278B2D525C}">
      <dgm:prSet/>
      <dgm:spPr/>
      <dgm:t>
        <a:bodyPr/>
        <a:lstStyle/>
        <a:p>
          <a:endParaRPr lang="en-US"/>
        </a:p>
      </dgm:t>
    </dgm:pt>
    <dgm:pt modelId="{8933339E-0120-8149-A102-9BCA8767D4AD}" type="sibTrans" cxnId="{DE6C671F-306E-C14F-B82C-2F278B2D525C}">
      <dgm:prSet/>
      <dgm:spPr/>
      <dgm:t>
        <a:bodyPr/>
        <a:lstStyle/>
        <a:p>
          <a:endParaRPr lang="en-US"/>
        </a:p>
      </dgm:t>
    </dgm:pt>
    <dgm:pt modelId="{7FCF8818-A46B-A943-B41C-6E083992B724}">
      <dgm:prSet phldrT="[Text]"/>
      <dgm:spPr/>
      <dgm:t>
        <a:bodyPr/>
        <a:lstStyle/>
        <a:p>
          <a:r>
            <a:rPr lang="en-US" altLang="zh-CN" dirty="0"/>
            <a:t>Enemy2</a:t>
          </a:r>
          <a:endParaRPr lang="en-US" dirty="0"/>
        </a:p>
      </dgm:t>
    </dgm:pt>
    <dgm:pt modelId="{D10E69BB-9727-DD4A-BEFE-945480D8E6F7}" type="parTrans" cxnId="{F55C1DCF-667D-7346-8B21-3023B5E765C2}">
      <dgm:prSet/>
      <dgm:spPr/>
      <dgm:t>
        <a:bodyPr/>
        <a:lstStyle/>
        <a:p>
          <a:endParaRPr lang="en-US"/>
        </a:p>
      </dgm:t>
    </dgm:pt>
    <dgm:pt modelId="{F17D9C95-121A-F94B-B960-BD280E39AF5A}" type="sibTrans" cxnId="{F55C1DCF-667D-7346-8B21-3023B5E765C2}">
      <dgm:prSet/>
      <dgm:spPr/>
      <dgm:t>
        <a:bodyPr/>
        <a:lstStyle/>
        <a:p>
          <a:endParaRPr lang="en-US"/>
        </a:p>
      </dgm:t>
    </dgm:pt>
    <dgm:pt modelId="{BFC2DC40-6F04-7442-AA44-44C724B43BD1}">
      <dgm:prSet phldrT="[Text]"/>
      <dgm:spPr/>
      <dgm:t>
        <a:bodyPr/>
        <a:lstStyle/>
        <a:p>
          <a:r>
            <a:rPr lang="en-US" altLang="zh-CN" dirty="0"/>
            <a:t>Projectile</a:t>
          </a:r>
          <a:endParaRPr lang="en-US" dirty="0"/>
        </a:p>
      </dgm:t>
    </dgm:pt>
    <dgm:pt modelId="{075C97F8-CF75-0942-89BC-FCB5C0E75B98}" type="parTrans" cxnId="{4B375250-E433-D248-AB2C-5A2A32A20328}">
      <dgm:prSet/>
      <dgm:spPr/>
      <dgm:t>
        <a:bodyPr/>
        <a:lstStyle/>
        <a:p>
          <a:endParaRPr lang="en-US"/>
        </a:p>
      </dgm:t>
    </dgm:pt>
    <dgm:pt modelId="{8EDCD182-978D-AD4B-99EA-34B07A7ECC03}" type="sibTrans" cxnId="{4B375250-E433-D248-AB2C-5A2A32A20328}">
      <dgm:prSet/>
      <dgm:spPr/>
      <dgm:t>
        <a:bodyPr/>
        <a:lstStyle/>
        <a:p>
          <a:endParaRPr lang="en-US"/>
        </a:p>
      </dgm:t>
    </dgm:pt>
    <dgm:pt modelId="{6F8E803A-91ED-0B40-9A40-E43C8863B926}">
      <dgm:prSet phldrT="[Text]"/>
      <dgm:spPr/>
      <dgm:t>
        <a:bodyPr/>
        <a:lstStyle/>
        <a:p>
          <a:r>
            <a:rPr lang="en-US" altLang="zh-CN" dirty="0"/>
            <a:t>Bullet</a:t>
          </a:r>
        </a:p>
      </dgm:t>
    </dgm:pt>
    <dgm:pt modelId="{990B2C38-170B-6449-BFCE-754866EFA82F}" type="parTrans" cxnId="{EFC47230-AFF2-A341-82A4-14A948302CD7}">
      <dgm:prSet/>
      <dgm:spPr/>
      <dgm:t>
        <a:bodyPr/>
        <a:lstStyle/>
        <a:p>
          <a:endParaRPr lang="en-US"/>
        </a:p>
      </dgm:t>
    </dgm:pt>
    <dgm:pt modelId="{04A57148-57E9-7A4C-B105-94F28BC86AAE}" type="sibTrans" cxnId="{EFC47230-AFF2-A341-82A4-14A948302CD7}">
      <dgm:prSet/>
      <dgm:spPr/>
      <dgm:t>
        <a:bodyPr/>
        <a:lstStyle/>
        <a:p>
          <a:endParaRPr lang="en-US"/>
        </a:p>
      </dgm:t>
    </dgm:pt>
    <dgm:pt modelId="{55324DE9-FA24-D24B-8A71-99B005C7121A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Bullet</a:t>
          </a:r>
        </a:p>
      </dgm:t>
    </dgm:pt>
    <dgm:pt modelId="{3AA43AA0-31E0-264A-A668-7A93506F6ED1}" type="parTrans" cxnId="{4E3AE2AF-847C-934C-B19A-3551A1E39416}">
      <dgm:prSet/>
      <dgm:spPr/>
      <dgm:t>
        <a:bodyPr/>
        <a:lstStyle/>
        <a:p>
          <a:endParaRPr lang="en-US"/>
        </a:p>
      </dgm:t>
    </dgm:pt>
    <dgm:pt modelId="{94805AE6-8B85-0942-9407-676FB088B8D0}" type="sibTrans" cxnId="{4E3AE2AF-847C-934C-B19A-3551A1E39416}">
      <dgm:prSet/>
      <dgm:spPr/>
      <dgm:t>
        <a:bodyPr/>
        <a:lstStyle/>
        <a:p>
          <a:endParaRPr lang="en-US"/>
        </a:p>
      </dgm:t>
    </dgm:pt>
    <dgm:pt modelId="{864CE08D-CBC9-D442-B96F-9D2484720F18}">
      <dgm:prSet phldrT="[Text]"/>
      <dgm:spPr/>
      <dgm:t>
        <a:bodyPr/>
        <a:lstStyle/>
        <a:p>
          <a:r>
            <a:rPr lang="en-US" altLang="zh-CN" dirty="0"/>
            <a:t>Enemy</a:t>
          </a:r>
          <a:r>
            <a:rPr lang="zh-CN" altLang="en-US" dirty="0"/>
            <a:t> </a:t>
          </a:r>
          <a:r>
            <a:rPr lang="en-US" altLang="zh-CN" dirty="0"/>
            <a:t>Missile</a:t>
          </a:r>
        </a:p>
      </dgm:t>
    </dgm:pt>
    <dgm:pt modelId="{95EAE92E-301C-EC45-818D-927F25B2CE11}" type="sibTrans" cxnId="{64F0CF51-D81A-DC47-AE56-3D90F8168DE2}">
      <dgm:prSet/>
      <dgm:spPr/>
      <dgm:t>
        <a:bodyPr/>
        <a:lstStyle/>
        <a:p>
          <a:endParaRPr lang="en-US"/>
        </a:p>
      </dgm:t>
    </dgm:pt>
    <dgm:pt modelId="{8BB96E2C-071E-924A-AE40-D030C5F34032}" type="parTrans" cxnId="{64F0CF51-D81A-DC47-AE56-3D90F8168DE2}">
      <dgm:prSet/>
      <dgm:spPr/>
      <dgm:t>
        <a:bodyPr/>
        <a:lstStyle/>
        <a:p>
          <a:endParaRPr lang="en-US"/>
        </a:p>
      </dgm:t>
    </dgm:pt>
    <dgm:pt modelId="{6414325B-78F9-9940-9FF6-D040E30FFF3F}">
      <dgm:prSet phldrT="[Text]"/>
      <dgm:spPr/>
      <dgm:t>
        <a:bodyPr/>
        <a:lstStyle/>
        <a:p>
          <a:r>
            <a:rPr lang="en-US" altLang="zh-CN" dirty="0"/>
            <a:t>Forward</a:t>
          </a:r>
          <a:r>
            <a:rPr lang="zh-CN" altLang="en-US" dirty="0"/>
            <a:t> </a:t>
          </a:r>
          <a:r>
            <a:rPr lang="en-US" altLang="zh-CN" dirty="0"/>
            <a:t>Fire</a:t>
          </a:r>
        </a:p>
      </dgm:t>
    </dgm:pt>
    <dgm:pt modelId="{F022329F-E2AC-5F44-9637-229A9AB900EF}" type="parTrans" cxnId="{9656F3AF-620D-7D4B-BDC8-4DB44AE26D3D}">
      <dgm:prSet/>
      <dgm:spPr/>
      <dgm:t>
        <a:bodyPr/>
        <a:lstStyle/>
        <a:p>
          <a:endParaRPr lang="en-US"/>
        </a:p>
      </dgm:t>
    </dgm:pt>
    <dgm:pt modelId="{0D555BDC-32FA-3F46-847F-45971A647458}" type="sibTrans" cxnId="{9656F3AF-620D-7D4B-BDC8-4DB44AE26D3D}">
      <dgm:prSet/>
      <dgm:spPr/>
      <dgm:t>
        <a:bodyPr/>
        <a:lstStyle/>
        <a:p>
          <a:endParaRPr lang="en-US"/>
        </a:p>
      </dgm:t>
    </dgm:pt>
    <dgm:pt modelId="{D07257A2-5C77-AA49-A0D6-A4DA9420B0F0}">
      <dgm:prSet phldrT="[Text]"/>
      <dgm:spPr/>
      <dgm:t>
        <a:bodyPr/>
        <a:lstStyle/>
        <a:p>
          <a:r>
            <a:rPr lang="en-US" altLang="zh-CN" dirty="0"/>
            <a:t>Enemy3</a:t>
          </a:r>
          <a:endParaRPr lang="en-US" dirty="0"/>
        </a:p>
      </dgm:t>
    </dgm:pt>
    <dgm:pt modelId="{6F5EB8AB-29A3-4F41-8FD8-CFD1677CCED6}" type="parTrans" cxnId="{0161ABC9-F2EC-E146-B9DA-69167C6EF36B}">
      <dgm:prSet/>
      <dgm:spPr/>
      <dgm:t>
        <a:bodyPr/>
        <a:lstStyle/>
        <a:p>
          <a:endParaRPr lang="en-US"/>
        </a:p>
      </dgm:t>
    </dgm:pt>
    <dgm:pt modelId="{B6DB6E62-9B2B-E045-9B5E-932FFDEEDE35}" type="sibTrans" cxnId="{0161ABC9-F2EC-E146-B9DA-69167C6EF36B}">
      <dgm:prSet/>
      <dgm:spPr/>
      <dgm:t>
        <a:bodyPr/>
        <a:lstStyle/>
        <a:p>
          <a:endParaRPr lang="en-US"/>
        </a:p>
      </dgm:t>
    </dgm:pt>
    <dgm:pt modelId="{2B5ACCF7-568C-F041-A83B-48A7A94B3F40}">
      <dgm:prSet phldrT="[Text]"/>
      <dgm:spPr/>
      <dgm:t>
        <a:bodyPr/>
        <a:lstStyle/>
        <a:p>
          <a:r>
            <a:rPr lang="en-US" altLang="zh-CN" dirty="0"/>
            <a:t>Boss</a:t>
          </a:r>
          <a:endParaRPr lang="en-US" dirty="0"/>
        </a:p>
      </dgm:t>
    </dgm:pt>
    <dgm:pt modelId="{D3C31B1A-E508-7C4A-8154-A5056ACFBCF1}" type="parTrans" cxnId="{0A82A1CB-23F4-264A-9052-CEB543C5B57A}">
      <dgm:prSet/>
      <dgm:spPr/>
      <dgm:t>
        <a:bodyPr/>
        <a:lstStyle/>
        <a:p>
          <a:endParaRPr lang="en-US"/>
        </a:p>
      </dgm:t>
    </dgm:pt>
    <dgm:pt modelId="{3398DB88-D264-0541-ACA3-AB78B6D1E8F8}" type="sibTrans" cxnId="{0A82A1CB-23F4-264A-9052-CEB543C5B57A}">
      <dgm:prSet/>
      <dgm:spPr/>
      <dgm:t>
        <a:bodyPr/>
        <a:lstStyle/>
        <a:p>
          <a:endParaRPr lang="en-US"/>
        </a:p>
      </dgm:t>
    </dgm:pt>
    <dgm:pt modelId="{A304E9D5-E768-DB4C-B247-3829268222BF}">
      <dgm:prSet phldrT="[Text]"/>
      <dgm:spPr/>
      <dgm:t>
        <a:bodyPr/>
        <a:lstStyle/>
        <a:p>
          <a:r>
            <a:rPr lang="en-US" altLang="zh-CN" dirty="0"/>
            <a:t>Explosion</a:t>
          </a:r>
        </a:p>
      </dgm:t>
    </dgm:pt>
    <dgm:pt modelId="{D2AEC2D3-95D1-8F46-A410-F01D58517854}" type="parTrans" cxnId="{AF8CE8CD-F936-4E4E-A960-C980AA356A4F}">
      <dgm:prSet/>
      <dgm:spPr/>
      <dgm:t>
        <a:bodyPr/>
        <a:lstStyle/>
        <a:p>
          <a:endParaRPr lang="en-US"/>
        </a:p>
      </dgm:t>
    </dgm:pt>
    <dgm:pt modelId="{B0ECB1BD-9711-534D-8015-844F1CB50EDF}" type="sibTrans" cxnId="{AF8CE8CD-F936-4E4E-A960-C980AA356A4F}">
      <dgm:prSet/>
      <dgm:spPr/>
      <dgm:t>
        <a:bodyPr/>
        <a:lstStyle/>
        <a:p>
          <a:endParaRPr lang="en-US"/>
        </a:p>
      </dgm:t>
    </dgm:pt>
    <dgm:pt modelId="{2047591F-B7DD-144F-8C3C-592025B9DCCF}">
      <dgm:prSet phldrT="[Text]"/>
      <dgm:spPr/>
      <dgm:t>
        <a:bodyPr/>
        <a:lstStyle/>
        <a:p>
          <a:r>
            <a:rPr lang="en-US" altLang="zh-CN" dirty="0"/>
            <a:t>Large</a:t>
          </a:r>
          <a:r>
            <a:rPr lang="zh-CN" altLang="en-US" dirty="0"/>
            <a:t> </a:t>
          </a:r>
          <a:r>
            <a:rPr lang="en-US" altLang="zh-CN" dirty="0"/>
            <a:t>Explosion</a:t>
          </a:r>
        </a:p>
      </dgm:t>
    </dgm:pt>
    <dgm:pt modelId="{78C5BD93-3EC1-9148-8EA8-2B5B74840150}" type="parTrans" cxnId="{E5942076-EEF8-9D4A-8A6F-296D4909E42E}">
      <dgm:prSet/>
      <dgm:spPr/>
      <dgm:t>
        <a:bodyPr/>
        <a:lstStyle/>
        <a:p>
          <a:endParaRPr lang="en-US"/>
        </a:p>
      </dgm:t>
    </dgm:pt>
    <dgm:pt modelId="{3BCF655B-DD24-3A4E-A9A9-43189283954E}" type="sibTrans" cxnId="{E5942076-EEF8-9D4A-8A6F-296D4909E42E}">
      <dgm:prSet/>
      <dgm:spPr/>
      <dgm:t>
        <a:bodyPr/>
        <a:lstStyle/>
        <a:p>
          <a:endParaRPr lang="en-US"/>
        </a:p>
      </dgm:t>
    </dgm:pt>
    <dgm:pt modelId="{B1743E1A-31A5-E146-BA1D-D62D705DCC06}">
      <dgm:prSet phldrT="[Text]"/>
      <dgm:spPr/>
      <dgm:t>
        <a:bodyPr/>
        <a:lstStyle/>
        <a:p>
          <a:r>
            <a:rPr lang="en-US" altLang="zh-CN" dirty="0"/>
            <a:t>Player</a:t>
          </a:r>
        </a:p>
      </dgm:t>
    </dgm:pt>
    <dgm:pt modelId="{0E454608-A3AC-084D-872D-F0713E31589B}" type="parTrans" cxnId="{E2F28640-6C64-884A-B465-05EBF8EE7FBC}">
      <dgm:prSet/>
      <dgm:spPr/>
      <dgm:t>
        <a:bodyPr/>
        <a:lstStyle/>
        <a:p>
          <a:endParaRPr lang="en-US"/>
        </a:p>
      </dgm:t>
    </dgm:pt>
    <dgm:pt modelId="{D6535884-E3C5-2042-AF8A-294D99D8E0EA}" type="sibTrans" cxnId="{E2F28640-6C64-884A-B465-05EBF8EE7FBC}">
      <dgm:prSet/>
      <dgm:spPr/>
      <dgm:t>
        <a:bodyPr/>
        <a:lstStyle/>
        <a:p>
          <a:endParaRPr lang="en-US"/>
        </a:p>
      </dgm:t>
    </dgm:pt>
    <dgm:pt modelId="{55F4CC22-541B-2F49-9FD3-735905F03FFB}">
      <dgm:prSet phldrT="[Text]"/>
      <dgm:spPr/>
      <dgm:t>
        <a:bodyPr/>
        <a:lstStyle/>
        <a:p>
          <a:r>
            <a:rPr lang="en-US" altLang="zh-CN" dirty="0"/>
            <a:t>Background</a:t>
          </a:r>
        </a:p>
      </dgm:t>
    </dgm:pt>
    <dgm:pt modelId="{C88C3A13-B996-7944-8CBC-48EA26040344}" type="parTrans" cxnId="{B848C541-2347-5E47-A5C3-8A0087F7ACF1}">
      <dgm:prSet/>
      <dgm:spPr/>
      <dgm:t>
        <a:bodyPr/>
        <a:lstStyle/>
        <a:p>
          <a:endParaRPr lang="en-US"/>
        </a:p>
      </dgm:t>
    </dgm:pt>
    <dgm:pt modelId="{8A815A23-EFF3-E842-8450-8F9CB480C0EA}" type="sibTrans" cxnId="{B848C541-2347-5E47-A5C3-8A0087F7ACF1}">
      <dgm:prSet/>
      <dgm:spPr/>
      <dgm:t>
        <a:bodyPr/>
        <a:lstStyle/>
        <a:p>
          <a:endParaRPr lang="en-US"/>
        </a:p>
      </dgm:t>
    </dgm:pt>
    <dgm:pt modelId="{7CC4544C-1B3F-C24A-A2FE-292DB3E1A173}" type="pres">
      <dgm:prSet presAssocID="{F97859D6-52D2-6748-982F-78A4602A46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72755-2C07-DF46-BA87-244CAB76E099}" type="pres">
      <dgm:prSet presAssocID="{E4E4CE3E-1BF4-E041-93F5-74697565065C}" presName="hierRoot1" presStyleCnt="0">
        <dgm:presLayoutVars>
          <dgm:hierBranch val="init"/>
        </dgm:presLayoutVars>
      </dgm:prSet>
      <dgm:spPr/>
    </dgm:pt>
    <dgm:pt modelId="{2BE00BE8-3EA5-F148-B80A-A56AFC260B1C}" type="pres">
      <dgm:prSet presAssocID="{E4E4CE3E-1BF4-E041-93F5-74697565065C}" presName="rootComposite1" presStyleCnt="0"/>
      <dgm:spPr/>
    </dgm:pt>
    <dgm:pt modelId="{356C095C-FB72-D943-9048-3448CE31D414}" type="pres">
      <dgm:prSet presAssocID="{E4E4CE3E-1BF4-E041-93F5-74697565065C}" presName="rootText1" presStyleLbl="node0" presStyleIdx="0" presStyleCnt="1">
        <dgm:presLayoutVars>
          <dgm:chPref val="3"/>
        </dgm:presLayoutVars>
      </dgm:prSet>
      <dgm:spPr/>
    </dgm:pt>
    <dgm:pt modelId="{BF5F73B4-7093-FD4D-95B4-E4B2147A73B7}" type="pres">
      <dgm:prSet presAssocID="{E4E4CE3E-1BF4-E041-93F5-74697565065C}" presName="rootConnector1" presStyleLbl="node1" presStyleIdx="0" presStyleCnt="0"/>
      <dgm:spPr/>
    </dgm:pt>
    <dgm:pt modelId="{7F1A73A7-EDA1-E049-AA13-B0377539EE2E}" type="pres">
      <dgm:prSet presAssocID="{E4E4CE3E-1BF4-E041-93F5-74697565065C}" presName="hierChild2" presStyleCnt="0"/>
      <dgm:spPr/>
    </dgm:pt>
    <dgm:pt modelId="{09DCBE88-1C1B-EE4B-BCAA-279AAC3AE7CA}" type="pres">
      <dgm:prSet presAssocID="{ACD0C6CE-0832-0445-8974-61E39E3CE86D}" presName="Name64" presStyleLbl="parChTrans1D2" presStyleIdx="0" presStyleCnt="4"/>
      <dgm:spPr/>
    </dgm:pt>
    <dgm:pt modelId="{2AFACA9B-0B5A-344E-8A78-E9623FECCA1F}" type="pres">
      <dgm:prSet presAssocID="{A0667028-7798-1840-A025-A0670562F5BA}" presName="hierRoot2" presStyleCnt="0">
        <dgm:presLayoutVars>
          <dgm:hierBranch val="init"/>
        </dgm:presLayoutVars>
      </dgm:prSet>
      <dgm:spPr/>
    </dgm:pt>
    <dgm:pt modelId="{A3A77AF6-A922-0048-8291-04F506E3CA85}" type="pres">
      <dgm:prSet presAssocID="{A0667028-7798-1840-A025-A0670562F5BA}" presName="rootComposite" presStyleCnt="0"/>
      <dgm:spPr/>
    </dgm:pt>
    <dgm:pt modelId="{BE4E37C2-ABE7-7544-9276-5CF7C3F028A3}" type="pres">
      <dgm:prSet presAssocID="{A0667028-7798-1840-A025-A0670562F5BA}" presName="rootText" presStyleLbl="node2" presStyleIdx="0" presStyleCnt="4">
        <dgm:presLayoutVars>
          <dgm:chPref val="3"/>
        </dgm:presLayoutVars>
      </dgm:prSet>
      <dgm:spPr/>
    </dgm:pt>
    <dgm:pt modelId="{A1979585-608E-274E-9D0D-EB539AF6BDE5}" type="pres">
      <dgm:prSet presAssocID="{A0667028-7798-1840-A025-A0670562F5BA}" presName="rootConnector" presStyleLbl="node2" presStyleIdx="0" presStyleCnt="4"/>
      <dgm:spPr/>
    </dgm:pt>
    <dgm:pt modelId="{F400E7CC-C93E-DB4A-8100-CA377BAB5332}" type="pres">
      <dgm:prSet presAssocID="{A0667028-7798-1840-A025-A0670562F5BA}" presName="hierChild4" presStyleCnt="0"/>
      <dgm:spPr/>
    </dgm:pt>
    <dgm:pt modelId="{9F0EE1FF-44EE-C641-A347-0A7DDBF5A3EF}" type="pres">
      <dgm:prSet presAssocID="{5A14579F-E03E-1E49-B9A3-9D45D33961D7}" presName="Name64" presStyleLbl="parChTrans1D3" presStyleIdx="0" presStyleCnt="10"/>
      <dgm:spPr/>
    </dgm:pt>
    <dgm:pt modelId="{F69FD5FC-7B85-8C4E-8BAE-3DC07C59AD19}" type="pres">
      <dgm:prSet presAssocID="{29286D9D-DE9E-9040-9418-F0CEB887FC1E}" presName="hierRoot2" presStyleCnt="0">
        <dgm:presLayoutVars>
          <dgm:hierBranch val="init"/>
        </dgm:presLayoutVars>
      </dgm:prSet>
      <dgm:spPr/>
    </dgm:pt>
    <dgm:pt modelId="{2C8E10B6-FB09-2149-BF31-F9742C6A7D0B}" type="pres">
      <dgm:prSet presAssocID="{29286D9D-DE9E-9040-9418-F0CEB887FC1E}" presName="rootComposite" presStyleCnt="0"/>
      <dgm:spPr/>
    </dgm:pt>
    <dgm:pt modelId="{AAA048E5-75EA-104B-96EE-D44EE60D7629}" type="pres">
      <dgm:prSet presAssocID="{29286D9D-DE9E-9040-9418-F0CEB887FC1E}" presName="rootText" presStyleLbl="node3" presStyleIdx="0" presStyleCnt="10">
        <dgm:presLayoutVars>
          <dgm:chPref val="3"/>
        </dgm:presLayoutVars>
      </dgm:prSet>
      <dgm:spPr/>
    </dgm:pt>
    <dgm:pt modelId="{AB18AF1E-1CE6-294A-A107-21857B838078}" type="pres">
      <dgm:prSet presAssocID="{29286D9D-DE9E-9040-9418-F0CEB887FC1E}" presName="rootConnector" presStyleLbl="node3" presStyleIdx="0" presStyleCnt="10"/>
      <dgm:spPr/>
    </dgm:pt>
    <dgm:pt modelId="{72F2C24E-52D3-2844-A935-E6FDEC1BD896}" type="pres">
      <dgm:prSet presAssocID="{29286D9D-DE9E-9040-9418-F0CEB887FC1E}" presName="hierChild4" presStyleCnt="0"/>
      <dgm:spPr/>
    </dgm:pt>
    <dgm:pt modelId="{0C5A8575-E94B-334A-BD5E-3EBDB215349D}" type="pres">
      <dgm:prSet presAssocID="{29286D9D-DE9E-9040-9418-F0CEB887FC1E}" presName="hierChild5" presStyleCnt="0"/>
      <dgm:spPr/>
    </dgm:pt>
    <dgm:pt modelId="{8612346A-544F-E94D-9252-BC9BBDF167FE}" type="pres">
      <dgm:prSet presAssocID="{D10E69BB-9727-DD4A-BEFE-945480D8E6F7}" presName="Name64" presStyleLbl="parChTrans1D3" presStyleIdx="1" presStyleCnt="10"/>
      <dgm:spPr/>
    </dgm:pt>
    <dgm:pt modelId="{EEC1108A-6DD0-1B4B-A3D4-64B87B9AFEEE}" type="pres">
      <dgm:prSet presAssocID="{7FCF8818-A46B-A943-B41C-6E083992B724}" presName="hierRoot2" presStyleCnt="0">
        <dgm:presLayoutVars>
          <dgm:hierBranch val="init"/>
        </dgm:presLayoutVars>
      </dgm:prSet>
      <dgm:spPr/>
    </dgm:pt>
    <dgm:pt modelId="{6F783758-04C2-9346-95CD-B95B1713EB6E}" type="pres">
      <dgm:prSet presAssocID="{7FCF8818-A46B-A943-B41C-6E083992B724}" presName="rootComposite" presStyleCnt="0"/>
      <dgm:spPr/>
    </dgm:pt>
    <dgm:pt modelId="{A28ADB43-EE16-624E-84A9-42D9BDB8D3C1}" type="pres">
      <dgm:prSet presAssocID="{7FCF8818-A46B-A943-B41C-6E083992B724}" presName="rootText" presStyleLbl="node3" presStyleIdx="1" presStyleCnt="10">
        <dgm:presLayoutVars>
          <dgm:chPref val="3"/>
        </dgm:presLayoutVars>
      </dgm:prSet>
      <dgm:spPr/>
    </dgm:pt>
    <dgm:pt modelId="{BBEEB4ED-1E40-1B40-A16E-A13F171397AA}" type="pres">
      <dgm:prSet presAssocID="{7FCF8818-A46B-A943-B41C-6E083992B724}" presName="rootConnector" presStyleLbl="node3" presStyleIdx="1" presStyleCnt="10"/>
      <dgm:spPr/>
    </dgm:pt>
    <dgm:pt modelId="{B8256CA5-8613-1A4C-81A2-84F135F908BC}" type="pres">
      <dgm:prSet presAssocID="{7FCF8818-A46B-A943-B41C-6E083992B724}" presName="hierChild4" presStyleCnt="0"/>
      <dgm:spPr/>
    </dgm:pt>
    <dgm:pt modelId="{69D77B89-79FA-1D4A-942A-57776AAA72F6}" type="pres">
      <dgm:prSet presAssocID="{7FCF8818-A46B-A943-B41C-6E083992B724}" presName="hierChild5" presStyleCnt="0"/>
      <dgm:spPr/>
    </dgm:pt>
    <dgm:pt modelId="{5B5FEC90-E5F9-684A-8A5D-48396CE67D92}" type="pres">
      <dgm:prSet presAssocID="{6F5EB8AB-29A3-4F41-8FD8-CFD1677CCED6}" presName="Name64" presStyleLbl="parChTrans1D3" presStyleIdx="2" presStyleCnt="10"/>
      <dgm:spPr/>
    </dgm:pt>
    <dgm:pt modelId="{EFCE4688-FCE0-984A-A448-0025ED759E42}" type="pres">
      <dgm:prSet presAssocID="{D07257A2-5C77-AA49-A0D6-A4DA9420B0F0}" presName="hierRoot2" presStyleCnt="0">
        <dgm:presLayoutVars>
          <dgm:hierBranch val="init"/>
        </dgm:presLayoutVars>
      </dgm:prSet>
      <dgm:spPr/>
    </dgm:pt>
    <dgm:pt modelId="{C8EBD719-88D3-E848-B42A-35AE5822157B}" type="pres">
      <dgm:prSet presAssocID="{D07257A2-5C77-AA49-A0D6-A4DA9420B0F0}" presName="rootComposite" presStyleCnt="0"/>
      <dgm:spPr/>
    </dgm:pt>
    <dgm:pt modelId="{E173E6AC-8DAE-B24A-BCFA-9988D8B8065B}" type="pres">
      <dgm:prSet presAssocID="{D07257A2-5C77-AA49-A0D6-A4DA9420B0F0}" presName="rootText" presStyleLbl="node3" presStyleIdx="2" presStyleCnt="10">
        <dgm:presLayoutVars>
          <dgm:chPref val="3"/>
        </dgm:presLayoutVars>
      </dgm:prSet>
      <dgm:spPr/>
    </dgm:pt>
    <dgm:pt modelId="{86A5E7B7-38EE-334A-9163-05D395DF9C70}" type="pres">
      <dgm:prSet presAssocID="{D07257A2-5C77-AA49-A0D6-A4DA9420B0F0}" presName="rootConnector" presStyleLbl="node3" presStyleIdx="2" presStyleCnt="10"/>
      <dgm:spPr/>
    </dgm:pt>
    <dgm:pt modelId="{D6D42341-D9BB-1E4B-B0C1-19CBA1CAF023}" type="pres">
      <dgm:prSet presAssocID="{D07257A2-5C77-AA49-A0D6-A4DA9420B0F0}" presName="hierChild4" presStyleCnt="0"/>
      <dgm:spPr/>
    </dgm:pt>
    <dgm:pt modelId="{6872850A-0377-F94A-9141-7F596FF999FB}" type="pres">
      <dgm:prSet presAssocID="{D07257A2-5C77-AA49-A0D6-A4DA9420B0F0}" presName="hierChild5" presStyleCnt="0"/>
      <dgm:spPr/>
    </dgm:pt>
    <dgm:pt modelId="{E79A2066-ACED-9947-9A85-AAEFCE6CFF30}" type="pres">
      <dgm:prSet presAssocID="{D3C31B1A-E508-7C4A-8154-A5056ACFBCF1}" presName="Name64" presStyleLbl="parChTrans1D3" presStyleIdx="3" presStyleCnt="10"/>
      <dgm:spPr/>
    </dgm:pt>
    <dgm:pt modelId="{35786CBE-00F6-B845-9C5F-89D9EB7439D5}" type="pres">
      <dgm:prSet presAssocID="{2B5ACCF7-568C-F041-A83B-48A7A94B3F40}" presName="hierRoot2" presStyleCnt="0">
        <dgm:presLayoutVars>
          <dgm:hierBranch val="init"/>
        </dgm:presLayoutVars>
      </dgm:prSet>
      <dgm:spPr/>
    </dgm:pt>
    <dgm:pt modelId="{FDC54FD7-6A4C-3E4E-8F57-C89ED4A4EFB9}" type="pres">
      <dgm:prSet presAssocID="{2B5ACCF7-568C-F041-A83B-48A7A94B3F40}" presName="rootComposite" presStyleCnt="0"/>
      <dgm:spPr/>
    </dgm:pt>
    <dgm:pt modelId="{B19D8845-4DEE-9F4D-9EEF-B64013E9C90E}" type="pres">
      <dgm:prSet presAssocID="{2B5ACCF7-568C-F041-A83B-48A7A94B3F40}" presName="rootText" presStyleLbl="node3" presStyleIdx="3" presStyleCnt="10">
        <dgm:presLayoutVars>
          <dgm:chPref val="3"/>
        </dgm:presLayoutVars>
      </dgm:prSet>
      <dgm:spPr/>
    </dgm:pt>
    <dgm:pt modelId="{A7B15456-6DB6-2B4D-AFCA-E9A89CECE19E}" type="pres">
      <dgm:prSet presAssocID="{2B5ACCF7-568C-F041-A83B-48A7A94B3F40}" presName="rootConnector" presStyleLbl="node3" presStyleIdx="3" presStyleCnt="10"/>
      <dgm:spPr/>
    </dgm:pt>
    <dgm:pt modelId="{F19D01E6-4C9E-B54B-8056-28E00F4CAA44}" type="pres">
      <dgm:prSet presAssocID="{2B5ACCF7-568C-F041-A83B-48A7A94B3F40}" presName="hierChild4" presStyleCnt="0"/>
      <dgm:spPr/>
    </dgm:pt>
    <dgm:pt modelId="{20931497-B225-A24B-B047-104A97FE4DD5}" type="pres">
      <dgm:prSet presAssocID="{2B5ACCF7-568C-F041-A83B-48A7A94B3F40}" presName="hierChild5" presStyleCnt="0"/>
      <dgm:spPr/>
    </dgm:pt>
    <dgm:pt modelId="{94C2B265-0184-D348-B000-0AD24CEB5E90}" type="pres">
      <dgm:prSet presAssocID="{A0667028-7798-1840-A025-A0670562F5BA}" presName="hierChild5" presStyleCnt="0"/>
      <dgm:spPr/>
    </dgm:pt>
    <dgm:pt modelId="{C08CB173-731F-5945-A93B-DF374035527C}" type="pres">
      <dgm:prSet presAssocID="{075C97F8-CF75-0942-89BC-FCB5C0E75B98}" presName="Name64" presStyleLbl="parChTrans1D2" presStyleIdx="1" presStyleCnt="4"/>
      <dgm:spPr/>
    </dgm:pt>
    <dgm:pt modelId="{E98860E8-4015-4A49-ACD8-1520C159D7FD}" type="pres">
      <dgm:prSet presAssocID="{BFC2DC40-6F04-7442-AA44-44C724B43BD1}" presName="hierRoot2" presStyleCnt="0">
        <dgm:presLayoutVars>
          <dgm:hierBranch val="init"/>
        </dgm:presLayoutVars>
      </dgm:prSet>
      <dgm:spPr/>
    </dgm:pt>
    <dgm:pt modelId="{1EA7F654-C6A6-384B-A1A6-D4ED2790B14C}" type="pres">
      <dgm:prSet presAssocID="{BFC2DC40-6F04-7442-AA44-44C724B43BD1}" presName="rootComposite" presStyleCnt="0"/>
      <dgm:spPr/>
    </dgm:pt>
    <dgm:pt modelId="{AED4A1C1-4D3A-9C45-A389-2367CCAC043E}" type="pres">
      <dgm:prSet presAssocID="{BFC2DC40-6F04-7442-AA44-44C724B43BD1}" presName="rootText" presStyleLbl="node2" presStyleIdx="1" presStyleCnt="4" custScaleX="220453">
        <dgm:presLayoutVars>
          <dgm:chPref val="3"/>
        </dgm:presLayoutVars>
      </dgm:prSet>
      <dgm:spPr/>
    </dgm:pt>
    <dgm:pt modelId="{FE0AB39C-0A35-914F-B7B8-10C08EC04F37}" type="pres">
      <dgm:prSet presAssocID="{BFC2DC40-6F04-7442-AA44-44C724B43BD1}" presName="rootConnector" presStyleLbl="node2" presStyleIdx="1" presStyleCnt="4"/>
      <dgm:spPr/>
    </dgm:pt>
    <dgm:pt modelId="{374FC986-280D-8A4A-9DAD-28578F9AF02E}" type="pres">
      <dgm:prSet presAssocID="{BFC2DC40-6F04-7442-AA44-44C724B43BD1}" presName="hierChild4" presStyleCnt="0"/>
      <dgm:spPr/>
    </dgm:pt>
    <dgm:pt modelId="{82B51B66-2AFF-D245-A345-2B13B68E5D29}" type="pres">
      <dgm:prSet presAssocID="{990B2C38-170B-6449-BFCE-754866EFA82F}" presName="Name64" presStyleLbl="parChTrans1D3" presStyleIdx="4" presStyleCnt="10"/>
      <dgm:spPr/>
    </dgm:pt>
    <dgm:pt modelId="{E7082BA8-6B7D-CE4F-852E-19413358837A}" type="pres">
      <dgm:prSet presAssocID="{6F8E803A-91ED-0B40-9A40-E43C8863B926}" presName="hierRoot2" presStyleCnt="0">
        <dgm:presLayoutVars>
          <dgm:hierBranch val="init"/>
        </dgm:presLayoutVars>
      </dgm:prSet>
      <dgm:spPr/>
    </dgm:pt>
    <dgm:pt modelId="{22894AE1-EB1E-784D-AC7C-87A0719251AC}" type="pres">
      <dgm:prSet presAssocID="{6F8E803A-91ED-0B40-9A40-E43C8863B926}" presName="rootComposite" presStyleCnt="0"/>
      <dgm:spPr/>
    </dgm:pt>
    <dgm:pt modelId="{243813A8-44F6-E044-BD31-1D99321E8A23}" type="pres">
      <dgm:prSet presAssocID="{6F8E803A-91ED-0B40-9A40-E43C8863B926}" presName="rootText" presStyleLbl="node3" presStyleIdx="4" presStyleCnt="10">
        <dgm:presLayoutVars>
          <dgm:chPref val="3"/>
        </dgm:presLayoutVars>
      </dgm:prSet>
      <dgm:spPr/>
    </dgm:pt>
    <dgm:pt modelId="{8B413848-66D2-C84C-9BF5-0C8B75714F2D}" type="pres">
      <dgm:prSet presAssocID="{6F8E803A-91ED-0B40-9A40-E43C8863B926}" presName="rootConnector" presStyleLbl="node3" presStyleIdx="4" presStyleCnt="10"/>
      <dgm:spPr/>
    </dgm:pt>
    <dgm:pt modelId="{7ECF6CC1-2A90-274C-99E6-C46548D62922}" type="pres">
      <dgm:prSet presAssocID="{6F8E803A-91ED-0B40-9A40-E43C8863B926}" presName="hierChild4" presStyleCnt="0"/>
      <dgm:spPr/>
    </dgm:pt>
    <dgm:pt modelId="{8A8A1FC5-EB3D-334C-A130-1C52571F2307}" type="pres">
      <dgm:prSet presAssocID="{6F8E803A-91ED-0B40-9A40-E43C8863B926}" presName="hierChild5" presStyleCnt="0"/>
      <dgm:spPr/>
    </dgm:pt>
    <dgm:pt modelId="{0F73A7CE-3C80-A94F-B4D9-BAC04101DC8E}" type="pres">
      <dgm:prSet presAssocID="{F022329F-E2AC-5F44-9637-229A9AB900EF}" presName="Name64" presStyleLbl="parChTrans1D3" presStyleIdx="5" presStyleCnt="10"/>
      <dgm:spPr/>
    </dgm:pt>
    <dgm:pt modelId="{986542A5-B372-044C-B04B-23A9DF616A93}" type="pres">
      <dgm:prSet presAssocID="{6414325B-78F9-9940-9FF6-D040E30FFF3F}" presName="hierRoot2" presStyleCnt="0">
        <dgm:presLayoutVars>
          <dgm:hierBranch val="init"/>
        </dgm:presLayoutVars>
      </dgm:prSet>
      <dgm:spPr/>
    </dgm:pt>
    <dgm:pt modelId="{9983E1A0-68B3-F841-85ED-B7B8AB0E2BBB}" type="pres">
      <dgm:prSet presAssocID="{6414325B-78F9-9940-9FF6-D040E30FFF3F}" presName="rootComposite" presStyleCnt="0"/>
      <dgm:spPr/>
    </dgm:pt>
    <dgm:pt modelId="{20309D1D-2751-7B41-B140-95B9107E74DB}" type="pres">
      <dgm:prSet presAssocID="{6414325B-78F9-9940-9FF6-D040E30FFF3F}" presName="rootText" presStyleLbl="node3" presStyleIdx="5" presStyleCnt="10">
        <dgm:presLayoutVars>
          <dgm:chPref val="3"/>
        </dgm:presLayoutVars>
      </dgm:prSet>
      <dgm:spPr/>
    </dgm:pt>
    <dgm:pt modelId="{52B10697-3178-1E48-9DB4-B2D739316648}" type="pres">
      <dgm:prSet presAssocID="{6414325B-78F9-9940-9FF6-D040E30FFF3F}" presName="rootConnector" presStyleLbl="node3" presStyleIdx="5" presStyleCnt="10"/>
      <dgm:spPr/>
    </dgm:pt>
    <dgm:pt modelId="{B539A4C6-8E59-5D43-8D67-EB03D59A8AA1}" type="pres">
      <dgm:prSet presAssocID="{6414325B-78F9-9940-9FF6-D040E30FFF3F}" presName="hierChild4" presStyleCnt="0"/>
      <dgm:spPr/>
    </dgm:pt>
    <dgm:pt modelId="{D80A51C8-4265-D344-A88B-1D8149B393B0}" type="pres">
      <dgm:prSet presAssocID="{6414325B-78F9-9940-9FF6-D040E30FFF3F}" presName="hierChild5" presStyleCnt="0"/>
      <dgm:spPr/>
    </dgm:pt>
    <dgm:pt modelId="{54FF68C5-0CB6-AA40-B018-830BD03C8C01}" type="pres">
      <dgm:prSet presAssocID="{3AA43AA0-31E0-264A-A668-7A93506F6ED1}" presName="Name64" presStyleLbl="parChTrans1D3" presStyleIdx="6" presStyleCnt="10"/>
      <dgm:spPr/>
    </dgm:pt>
    <dgm:pt modelId="{B4223979-98C5-4E48-AD60-30373655C981}" type="pres">
      <dgm:prSet presAssocID="{55324DE9-FA24-D24B-8A71-99B005C7121A}" presName="hierRoot2" presStyleCnt="0">
        <dgm:presLayoutVars>
          <dgm:hierBranch val="init"/>
        </dgm:presLayoutVars>
      </dgm:prSet>
      <dgm:spPr/>
    </dgm:pt>
    <dgm:pt modelId="{DCD1D4A5-60F4-4F46-B7F8-B41BC62962C6}" type="pres">
      <dgm:prSet presAssocID="{55324DE9-FA24-D24B-8A71-99B005C7121A}" presName="rootComposite" presStyleCnt="0"/>
      <dgm:spPr/>
    </dgm:pt>
    <dgm:pt modelId="{184E981D-CD91-DD46-B0DD-150C675FCD0D}" type="pres">
      <dgm:prSet presAssocID="{55324DE9-FA24-D24B-8A71-99B005C7121A}" presName="rootText" presStyleLbl="node3" presStyleIdx="6" presStyleCnt="10">
        <dgm:presLayoutVars>
          <dgm:chPref val="3"/>
        </dgm:presLayoutVars>
      </dgm:prSet>
      <dgm:spPr/>
    </dgm:pt>
    <dgm:pt modelId="{5477B956-E319-A846-8CFF-3B8AC49958AA}" type="pres">
      <dgm:prSet presAssocID="{55324DE9-FA24-D24B-8A71-99B005C7121A}" presName="rootConnector" presStyleLbl="node3" presStyleIdx="6" presStyleCnt="10"/>
      <dgm:spPr/>
    </dgm:pt>
    <dgm:pt modelId="{61FB79D7-E78C-724C-AD96-8EBDFFA23A1D}" type="pres">
      <dgm:prSet presAssocID="{55324DE9-FA24-D24B-8A71-99B005C7121A}" presName="hierChild4" presStyleCnt="0"/>
      <dgm:spPr/>
    </dgm:pt>
    <dgm:pt modelId="{EA0E0555-4037-8446-921A-037349837913}" type="pres">
      <dgm:prSet presAssocID="{55324DE9-FA24-D24B-8A71-99B005C7121A}" presName="hierChild5" presStyleCnt="0"/>
      <dgm:spPr/>
    </dgm:pt>
    <dgm:pt modelId="{53781B23-6990-AB4D-AA38-23CAAB46D608}" type="pres">
      <dgm:prSet presAssocID="{8BB96E2C-071E-924A-AE40-D030C5F34032}" presName="Name64" presStyleLbl="parChTrans1D3" presStyleIdx="7" presStyleCnt="10"/>
      <dgm:spPr/>
    </dgm:pt>
    <dgm:pt modelId="{77E37087-390E-F643-99E8-AAB450BBDF41}" type="pres">
      <dgm:prSet presAssocID="{864CE08D-CBC9-D442-B96F-9D2484720F18}" presName="hierRoot2" presStyleCnt="0">
        <dgm:presLayoutVars>
          <dgm:hierBranch val="init"/>
        </dgm:presLayoutVars>
      </dgm:prSet>
      <dgm:spPr/>
    </dgm:pt>
    <dgm:pt modelId="{04C87E22-1814-A547-A622-EF8404192FF1}" type="pres">
      <dgm:prSet presAssocID="{864CE08D-CBC9-D442-B96F-9D2484720F18}" presName="rootComposite" presStyleCnt="0"/>
      <dgm:spPr/>
    </dgm:pt>
    <dgm:pt modelId="{C6CC3A7B-C7F3-1343-A7B2-7537E9DA0ECA}" type="pres">
      <dgm:prSet presAssocID="{864CE08D-CBC9-D442-B96F-9D2484720F18}" presName="rootText" presStyleLbl="node3" presStyleIdx="7" presStyleCnt="10">
        <dgm:presLayoutVars>
          <dgm:chPref val="3"/>
        </dgm:presLayoutVars>
      </dgm:prSet>
      <dgm:spPr/>
    </dgm:pt>
    <dgm:pt modelId="{10A44D25-82BC-DE47-AC60-4993CDA2B97B}" type="pres">
      <dgm:prSet presAssocID="{864CE08D-CBC9-D442-B96F-9D2484720F18}" presName="rootConnector" presStyleLbl="node3" presStyleIdx="7" presStyleCnt="10"/>
      <dgm:spPr/>
    </dgm:pt>
    <dgm:pt modelId="{AA87878E-5136-634D-81E2-390C6C862454}" type="pres">
      <dgm:prSet presAssocID="{864CE08D-CBC9-D442-B96F-9D2484720F18}" presName="hierChild4" presStyleCnt="0"/>
      <dgm:spPr/>
    </dgm:pt>
    <dgm:pt modelId="{E216336F-178F-5841-B690-8F912F729019}" type="pres">
      <dgm:prSet presAssocID="{864CE08D-CBC9-D442-B96F-9D2484720F18}" presName="hierChild5" presStyleCnt="0"/>
      <dgm:spPr/>
    </dgm:pt>
    <dgm:pt modelId="{49EB833D-D25C-C045-85E1-A9A9D96C2DFF}" type="pres">
      <dgm:prSet presAssocID="{D2AEC2D3-95D1-8F46-A410-F01D58517854}" presName="Name64" presStyleLbl="parChTrans1D3" presStyleIdx="8" presStyleCnt="10"/>
      <dgm:spPr/>
    </dgm:pt>
    <dgm:pt modelId="{F2981F1E-4129-6B46-A42A-6D1A190FFB2F}" type="pres">
      <dgm:prSet presAssocID="{A304E9D5-E768-DB4C-B247-3829268222BF}" presName="hierRoot2" presStyleCnt="0">
        <dgm:presLayoutVars>
          <dgm:hierBranch val="init"/>
        </dgm:presLayoutVars>
      </dgm:prSet>
      <dgm:spPr/>
    </dgm:pt>
    <dgm:pt modelId="{C56BBCC9-91F1-A64C-8729-EA1B17E260A9}" type="pres">
      <dgm:prSet presAssocID="{A304E9D5-E768-DB4C-B247-3829268222BF}" presName="rootComposite" presStyleCnt="0"/>
      <dgm:spPr/>
    </dgm:pt>
    <dgm:pt modelId="{1A0716CE-4F26-914A-A915-67EC1562A1CD}" type="pres">
      <dgm:prSet presAssocID="{A304E9D5-E768-DB4C-B247-3829268222BF}" presName="rootText" presStyleLbl="node3" presStyleIdx="8" presStyleCnt="10">
        <dgm:presLayoutVars>
          <dgm:chPref val="3"/>
        </dgm:presLayoutVars>
      </dgm:prSet>
      <dgm:spPr/>
    </dgm:pt>
    <dgm:pt modelId="{B3887A28-D2E5-354D-BFE0-EFC0657F3D2D}" type="pres">
      <dgm:prSet presAssocID="{A304E9D5-E768-DB4C-B247-3829268222BF}" presName="rootConnector" presStyleLbl="node3" presStyleIdx="8" presStyleCnt="10"/>
      <dgm:spPr/>
    </dgm:pt>
    <dgm:pt modelId="{61C05B76-F9CD-B14C-8325-BBE3A4C64F6F}" type="pres">
      <dgm:prSet presAssocID="{A304E9D5-E768-DB4C-B247-3829268222BF}" presName="hierChild4" presStyleCnt="0"/>
      <dgm:spPr/>
    </dgm:pt>
    <dgm:pt modelId="{D33FA783-0B95-4244-A433-D005BA38743A}" type="pres">
      <dgm:prSet presAssocID="{A304E9D5-E768-DB4C-B247-3829268222BF}" presName="hierChild5" presStyleCnt="0"/>
      <dgm:spPr/>
    </dgm:pt>
    <dgm:pt modelId="{D039B08B-3D56-DC4F-9481-6B9548374446}" type="pres">
      <dgm:prSet presAssocID="{78C5BD93-3EC1-9148-8EA8-2B5B74840150}" presName="Name64" presStyleLbl="parChTrans1D3" presStyleIdx="9" presStyleCnt="10"/>
      <dgm:spPr/>
    </dgm:pt>
    <dgm:pt modelId="{187A49AB-FF06-4045-BD4B-C8D845D3FDD0}" type="pres">
      <dgm:prSet presAssocID="{2047591F-B7DD-144F-8C3C-592025B9DCCF}" presName="hierRoot2" presStyleCnt="0">
        <dgm:presLayoutVars>
          <dgm:hierBranch val="init"/>
        </dgm:presLayoutVars>
      </dgm:prSet>
      <dgm:spPr/>
    </dgm:pt>
    <dgm:pt modelId="{84553501-4E0A-574E-B4A1-DBF2AAE990CD}" type="pres">
      <dgm:prSet presAssocID="{2047591F-B7DD-144F-8C3C-592025B9DCCF}" presName="rootComposite" presStyleCnt="0"/>
      <dgm:spPr/>
    </dgm:pt>
    <dgm:pt modelId="{A6FC2F16-AE72-644E-9D61-E951F315940C}" type="pres">
      <dgm:prSet presAssocID="{2047591F-B7DD-144F-8C3C-592025B9DCCF}" presName="rootText" presStyleLbl="node3" presStyleIdx="9" presStyleCnt="10">
        <dgm:presLayoutVars>
          <dgm:chPref val="3"/>
        </dgm:presLayoutVars>
      </dgm:prSet>
      <dgm:spPr/>
    </dgm:pt>
    <dgm:pt modelId="{E9133B4A-77B5-2E47-A077-1F60387401E5}" type="pres">
      <dgm:prSet presAssocID="{2047591F-B7DD-144F-8C3C-592025B9DCCF}" presName="rootConnector" presStyleLbl="node3" presStyleIdx="9" presStyleCnt="10"/>
      <dgm:spPr/>
    </dgm:pt>
    <dgm:pt modelId="{ED23C65A-A185-784F-8267-F3A35AB92D5C}" type="pres">
      <dgm:prSet presAssocID="{2047591F-B7DD-144F-8C3C-592025B9DCCF}" presName="hierChild4" presStyleCnt="0"/>
      <dgm:spPr/>
    </dgm:pt>
    <dgm:pt modelId="{57287778-1589-164A-A021-516DBDF94356}" type="pres">
      <dgm:prSet presAssocID="{2047591F-B7DD-144F-8C3C-592025B9DCCF}" presName="hierChild5" presStyleCnt="0"/>
      <dgm:spPr/>
    </dgm:pt>
    <dgm:pt modelId="{4447549E-1142-CD46-805A-409539EF3B85}" type="pres">
      <dgm:prSet presAssocID="{BFC2DC40-6F04-7442-AA44-44C724B43BD1}" presName="hierChild5" presStyleCnt="0"/>
      <dgm:spPr/>
    </dgm:pt>
    <dgm:pt modelId="{9A90EB9D-A0C7-6A45-9A24-921AE20C0A5F}" type="pres">
      <dgm:prSet presAssocID="{0E454608-A3AC-084D-872D-F0713E31589B}" presName="Name64" presStyleLbl="parChTrans1D2" presStyleIdx="2" presStyleCnt="4"/>
      <dgm:spPr/>
    </dgm:pt>
    <dgm:pt modelId="{726080E9-A302-F047-9A9B-381A2FC3646B}" type="pres">
      <dgm:prSet presAssocID="{B1743E1A-31A5-E146-BA1D-D62D705DCC06}" presName="hierRoot2" presStyleCnt="0">
        <dgm:presLayoutVars>
          <dgm:hierBranch val="init"/>
        </dgm:presLayoutVars>
      </dgm:prSet>
      <dgm:spPr/>
    </dgm:pt>
    <dgm:pt modelId="{9678FE97-6CE7-5F4A-9623-A7741DD5EDE2}" type="pres">
      <dgm:prSet presAssocID="{B1743E1A-31A5-E146-BA1D-D62D705DCC06}" presName="rootComposite" presStyleCnt="0"/>
      <dgm:spPr/>
    </dgm:pt>
    <dgm:pt modelId="{E17E2194-AFF0-264A-9261-056FDCBF5F19}" type="pres">
      <dgm:prSet presAssocID="{B1743E1A-31A5-E146-BA1D-D62D705DCC06}" presName="rootText" presStyleLbl="node2" presStyleIdx="2" presStyleCnt="4">
        <dgm:presLayoutVars>
          <dgm:chPref val="3"/>
        </dgm:presLayoutVars>
      </dgm:prSet>
      <dgm:spPr/>
    </dgm:pt>
    <dgm:pt modelId="{C1119331-32A6-9944-8902-597A0BDAE918}" type="pres">
      <dgm:prSet presAssocID="{B1743E1A-31A5-E146-BA1D-D62D705DCC06}" presName="rootConnector" presStyleLbl="node2" presStyleIdx="2" presStyleCnt="4"/>
      <dgm:spPr/>
    </dgm:pt>
    <dgm:pt modelId="{7BA0DE9D-00F8-F143-A094-353C4F6EAF6C}" type="pres">
      <dgm:prSet presAssocID="{B1743E1A-31A5-E146-BA1D-D62D705DCC06}" presName="hierChild4" presStyleCnt="0"/>
      <dgm:spPr/>
    </dgm:pt>
    <dgm:pt modelId="{A9482185-E15E-4743-BC38-4B66E77D604A}" type="pres">
      <dgm:prSet presAssocID="{B1743E1A-31A5-E146-BA1D-D62D705DCC06}" presName="hierChild5" presStyleCnt="0"/>
      <dgm:spPr/>
    </dgm:pt>
    <dgm:pt modelId="{A830BCD0-4B23-6842-88B5-1CE995879896}" type="pres">
      <dgm:prSet presAssocID="{C88C3A13-B996-7944-8CBC-48EA26040344}" presName="Name64" presStyleLbl="parChTrans1D2" presStyleIdx="3" presStyleCnt="4"/>
      <dgm:spPr/>
    </dgm:pt>
    <dgm:pt modelId="{81E1F4FD-541B-B84E-9664-6B927000EFCB}" type="pres">
      <dgm:prSet presAssocID="{55F4CC22-541B-2F49-9FD3-735905F03FFB}" presName="hierRoot2" presStyleCnt="0">
        <dgm:presLayoutVars>
          <dgm:hierBranch val="init"/>
        </dgm:presLayoutVars>
      </dgm:prSet>
      <dgm:spPr/>
    </dgm:pt>
    <dgm:pt modelId="{1A69C8ED-D924-0445-BE37-D6849302529A}" type="pres">
      <dgm:prSet presAssocID="{55F4CC22-541B-2F49-9FD3-735905F03FFB}" presName="rootComposite" presStyleCnt="0"/>
      <dgm:spPr/>
    </dgm:pt>
    <dgm:pt modelId="{6EDE4353-1F91-E24B-967E-57852F44FE46}" type="pres">
      <dgm:prSet presAssocID="{55F4CC22-541B-2F49-9FD3-735905F03FFB}" presName="rootText" presStyleLbl="node2" presStyleIdx="3" presStyleCnt="4">
        <dgm:presLayoutVars>
          <dgm:chPref val="3"/>
        </dgm:presLayoutVars>
      </dgm:prSet>
      <dgm:spPr/>
    </dgm:pt>
    <dgm:pt modelId="{46A905AA-3035-B544-A88B-DD6E6B4E04B4}" type="pres">
      <dgm:prSet presAssocID="{55F4CC22-541B-2F49-9FD3-735905F03FFB}" presName="rootConnector" presStyleLbl="node2" presStyleIdx="3" presStyleCnt="4"/>
      <dgm:spPr/>
    </dgm:pt>
    <dgm:pt modelId="{047C3A14-E0CD-BF4E-A8A2-6BCDD88F20CE}" type="pres">
      <dgm:prSet presAssocID="{55F4CC22-541B-2F49-9FD3-735905F03FFB}" presName="hierChild4" presStyleCnt="0"/>
      <dgm:spPr/>
    </dgm:pt>
    <dgm:pt modelId="{BBAF439A-A4CF-9B4B-9410-867A0AE8B22B}" type="pres">
      <dgm:prSet presAssocID="{55F4CC22-541B-2F49-9FD3-735905F03FFB}" presName="hierChild5" presStyleCnt="0"/>
      <dgm:spPr/>
    </dgm:pt>
    <dgm:pt modelId="{28E534D7-6CDF-CF4B-9632-453B2A12A67F}" type="pres">
      <dgm:prSet presAssocID="{E4E4CE3E-1BF4-E041-93F5-74697565065C}" presName="hierChild3" presStyleCnt="0"/>
      <dgm:spPr/>
    </dgm:pt>
  </dgm:ptLst>
  <dgm:cxnLst>
    <dgm:cxn modelId="{75414C04-FAB5-1846-97BE-F311CBBCB521}" srcId="{E4E4CE3E-1BF4-E041-93F5-74697565065C}" destId="{A0667028-7798-1840-A025-A0670562F5BA}" srcOrd="0" destOrd="0" parTransId="{ACD0C6CE-0832-0445-8974-61E39E3CE86D}" sibTransId="{C4CC9644-BB81-3D4E-8CCA-9EAC3C466F10}"/>
    <dgm:cxn modelId="{F212CB06-8282-E044-BFEE-A26FE4BEC699}" type="presOf" srcId="{B1743E1A-31A5-E146-BA1D-D62D705DCC06}" destId="{E17E2194-AFF0-264A-9261-056FDCBF5F19}" srcOrd="0" destOrd="0" presId="urn:microsoft.com/office/officeart/2009/3/layout/HorizontalOrganizationChart"/>
    <dgm:cxn modelId="{0936030B-552D-254C-AD51-9ECAFC1D8277}" type="presOf" srcId="{C88C3A13-B996-7944-8CBC-48EA26040344}" destId="{A830BCD0-4B23-6842-88B5-1CE995879896}" srcOrd="0" destOrd="0" presId="urn:microsoft.com/office/officeart/2009/3/layout/HorizontalOrganizationChart"/>
    <dgm:cxn modelId="{2C4C210D-A657-0548-85D2-5C21C369A900}" type="presOf" srcId="{6414325B-78F9-9940-9FF6-D040E30FFF3F}" destId="{52B10697-3178-1E48-9DB4-B2D739316648}" srcOrd="1" destOrd="0" presId="urn:microsoft.com/office/officeart/2009/3/layout/HorizontalOrganizationChart"/>
    <dgm:cxn modelId="{C71E4B15-7A27-C448-B13A-A3D141709090}" type="presOf" srcId="{6F8E803A-91ED-0B40-9A40-E43C8863B926}" destId="{8B413848-66D2-C84C-9BF5-0C8B75714F2D}" srcOrd="1" destOrd="0" presId="urn:microsoft.com/office/officeart/2009/3/layout/HorizontalOrganizationChart"/>
    <dgm:cxn modelId="{38C3A918-5DE5-8E48-9040-AF638A0F4096}" type="presOf" srcId="{5A14579F-E03E-1E49-B9A3-9D45D33961D7}" destId="{9F0EE1FF-44EE-C641-A347-0A7DDBF5A3EF}" srcOrd="0" destOrd="0" presId="urn:microsoft.com/office/officeart/2009/3/layout/HorizontalOrganizationChart"/>
    <dgm:cxn modelId="{02ACD71A-794D-A54B-8C19-984DFA2135EA}" type="presOf" srcId="{864CE08D-CBC9-D442-B96F-9D2484720F18}" destId="{10A44D25-82BC-DE47-AC60-4993CDA2B97B}" srcOrd="1" destOrd="0" presId="urn:microsoft.com/office/officeart/2009/3/layout/HorizontalOrganizationChart"/>
    <dgm:cxn modelId="{3E02491F-2636-8942-BA1C-EEB8330FE658}" type="presOf" srcId="{A304E9D5-E768-DB4C-B247-3829268222BF}" destId="{B3887A28-D2E5-354D-BFE0-EFC0657F3D2D}" srcOrd="1" destOrd="0" presId="urn:microsoft.com/office/officeart/2009/3/layout/HorizontalOrganizationChart"/>
    <dgm:cxn modelId="{DE6C671F-306E-C14F-B82C-2F278B2D525C}" srcId="{A0667028-7798-1840-A025-A0670562F5BA}" destId="{29286D9D-DE9E-9040-9418-F0CEB887FC1E}" srcOrd="0" destOrd="0" parTransId="{5A14579F-E03E-1E49-B9A3-9D45D33961D7}" sibTransId="{8933339E-0120-8149-A102-9BCA8767D4AD}"/>
    <dgm:cxn modelId="{C4F00925-43C8-9745-B166-66668A329796}" type="presOf" srcId="{2047591F-B7DD-144F-8C3C-592025B9DCCF}" destId="{E9133B4A-77B5-2E47-A077-1F60387401E5}" srcOrd="1" destOrd="0" presId="urn:microsoft.com/office/officeart/2009/3/layout/HorizontalOrganizationChart"/>
    <dgm:cxn modelId="{FBD07525-F94D-F943-90A1-4CC1F4F364EE}" type="presOf" srcId="{D10E69BB-9727-DD4A-BEFE-945480D8E6F7}" destId="{8612346A-544F-E94D-9252-BC9BBDF167FE}" srcOrd="0" destOrd="0" presId="urn:microsoft.com/office/officeart/2009/3/layout/HorizontalOrganizationChart"/>
    <dgm:cxn modelId="{94D3A726-968D-864A-BC92-DB46FCFF5552}" type="presOf" srcId="{ACD0C6CE-0832-0445-8974-61E39E3CE86D}" destId="{09DCBE88-1C1B-EE4B-BCAA-279AAC3AE7CA}" srcOrd="0" destOrd="0" presId="urn:microsoft.com/office/officeart/2009/3/layout/HorizontalOrganizationChart"/>
    <dgm:cxn modelId="{5667BF2B-5C7A-624C-BD64-9DACD5884711}" type="presOf" srcId="{BFC2DC40-6F04-7442-AA44-44C724B43BD1}" destId="{AED4A1C1-4D3A-9C45-A389-2367CCAC043E}" srcOrd="0" destOrd="0" presId="urn:microsoft.com/office/officeart/2009/3/layout/HorizontalOrganizationChart"/>
    <dgm:cxn modelId="{EFC47230-AFF2-A341-82A4-14A948302CD7}" srcId="{BFC2DC40-6F04-7442-AA44-44C724B43BD1}" destId="{6F8E803A-91ED-0B40-9A40-E43C8863B926}" srcOrd="0" destOrd="0" parTransId="{990B2C38-170B-6449-BFCE-754866EFA82F}" sibTransId="{04A57148-57E9-7A4C-B105-94F28BC86AAE}"/>
    <dgm:cxn modelId="{21F9A533-A57E-E248-B81E-5911FED96129}" srcId="{F97859D6-52D2-6748-982F-78A4602A466B}" destId="{E4E4CE3E-1BF4-E041-93F5-74697565065C}" srcOrd="0" destOrd="0" parTransId="{63F930DA-59EC-8849-9AA0-3BA925E42783}" sibTransId="{9CF46CC6-210B-234A-A702-CF54B00BF116}"/>
    <dgm:cxn modelId="{59E81036-2981-2E42-84EB-83F9FA603D34}" type="presOf" srcId="{7FCF8818-A46B-A943-B41C-6E083992B724}" destId="{A28ADB43-EE16-624E-84A9-42D9BDB8D3C1}" srcOrd="0" destOrd="0" presId="urn:microsoft.com/office/officeart/2009/3/layout/HorizontalOrganizationChart"/>
    <dgm:cxn modelId="{5C0DC13D-BE29-7B40-93A4-14F4229D4FEE}" type="presOf" srcId="{F97859D6-52D2-6748-982F-78A4602A466B}" destId="{7CC4544C-1B3F-C24A-A2FE-292DB3E1A173}" srcOrd="0" destOrd="0" presId="urn:microsoft.com/office/officeart/2009/3/layout/HorizontalOrganizationChart"/>
    <dgm:cxn modelId="{E2F28640-6C64-884A-B465-05EBF8EE7FBC}" srcId="{E4E4CE3E-1BF4-E041-93F5-74697565065C}" destId="{B1743E1A-31A5-E146-BA1D-D62D705DCC06}" srcOrd="2" destOrd="0" parTransId="{0E454608-A3AC-084D-872D-F0713E31589B}" sibTransId="{D6535884-E3C5-2042-AF8A-294D99D8E0EA}"/>
    <dgm:cxn modelId="{B848C541-2347-5E47-A5C3-8A0087F7ACF1}" srcId="{E4E4CE3E-1BF4-E041-93F5-74697565065C}" destId="{55F4CC22-541B-2F49-9FD3-735905F03FFB}" srcOrd="3" destOrd="0" parTransId="{C88C3A13-B996-7944-8CBC-48EA26040344}" sibTransId="{8A815A23-EFF3-E842-8450-8F9CB480C0EA}"/>
    <dgm:cxn modelId="{3132C943-26D0-134E-9DB4-84AEEB7F8254}" type="presOf" srcId="{990B2C38-170B-6449-BFCE-754866EFA82F}" destId="{82B51B66-2AFF-D245-A345-2B13B68E5D29}" srcOrd="0" destOrd="0" presId="urn:microsoft.com/office/officeart/2009/3/layout/HorizontalOrganizationChart"/>
    <dgm:cxn modelId="{4E103E47-8BF5-8E4A-B6DB-2A33BE4CBB6A}" type="presOf" srcId="{E4E4CE3E-1BF4-E041-93F5-74697565065C}" destId="{356C095C-FB72-D943-9048-3448CE31D414}" srcOrd="0" destOrd="0" presId="urn:microsoft.com/office/officeart/2009/3/layout/HorizontalOrganizationChart"/>
    <dgm:cxn modelId="{4B375250-E433-D248-AB2C-5A2A32A20328}" srcId="{E4E4CE3E-1BF4-E041-93F5-74697565065C}" destId="{BFC2DC40-6F04-7442-AA44-44C724B43BD1}" srcOrd="1" destOrd="0" parTransId="{075C97F8-CF75-0942-89BC-FCB5C0E75B98}" sibTransId="{8EDCD182-978D-AD4B-99EA-34B07A7ECC03}"/>
    <dgm:cxn modelId="{64F0CF51-D81A-DC47-AE56-3D90F8168DE2}" srcId="{BFC2DC40-6F04-7442-AA44-44C724B43BD1}" destId="{864CE08D-CBC9-D442-B96F-9D2484720F18}" srcOrd="3" destOrd="0" parTransId="{8BB96E2C-071E-924A-AE40-D030C5F34032}" sibTransId="{95EAE92E-301C-EC45-818D-927F25B2CE11}"/>
    <dgm:cxn modelId="{8B24835A-011D-204B-B6DC-CD631CD99303}" type="presOf" srcId="{2047591F-B7DD-144F-8C3C-592025B9DCCF}" destId="{A6FC2F16-AE72-644E-9D61-E951F315940C}" srcOrd="0" destOrd="0" presId="urn:microsoft.com/office/officeart/2009/3/layout/HorizontalOrganizationChart"/>
    <dgm:cxn modelId="{603B1E5F-34ED-A64D-94D1-3BE9764C2E29}" type="presOf" srcId="{6F5EB8AB-29A3-4F41-8FD8-CFD1677CCED6}" destId="{5B5FEC90-E5F9-684A-8A5D-48396CE67D92}" srcOrd="0" destOrd="0" presId="urn:microsoft.com/office/officeart/2009/3/layout/HorizontalOrganizationChart"/>
    <dgm:cxn modelId="{82FF326C-BB67-4B4A-812D-3F8658B6BCC5}" type="presOf" srcId="{F022329F-E2AC-5F44-9637-229A9AB900EF}" destId="{0F73A7CE-3C80-A94F-B4D9-BAC04101DC8E}" srcOrd="0" destOrd="0" presId="urn:microsoft.com/office/officeart/2009/3/layout/HorizontalOrganizationChart"/>
    <dgm:cxn modelId="{F6DB246E-7D68-774E-871E-54250D146AFD}" type="presOf" srcId="{E4E4CE3E-1BF4-E041-93F5-74697565065C}" destId="{BF5F73B4-7093-FD4D-95B4-E4B2147A73B7}" srcOrd="1" destOrd="0" presId="urn:microsoft.com/office/officeart/2009/3/layout/HorizontalOrganizationChart"/>
    <dgm:cxn modelId="{E5942076-EEF8-9D4A-8A6F-296D4909E42E}" srcId="{BFC2DC40-6F04-7442-AA44-44C724B43BD1}" destId="{2047591F-B7DD-144F-8C3C-592025B9DCCF}" srcOrd="5" destOrd="0" parTransId="{78C5BD93-3EC1-9148-8EA8-2B5B74840150}" sibTransId="{3BCF655B-DD24-3A4E-A9A9-43189283954E}"/>
    <dgm:cxn modelId="{C2C8977B-E37C-494C-8866-F1B3C8FA69E9}" type="presOf" srcId="{A0667028-7798-1840-A025-A0670562F5BA}" destId="{BE4E37C2-ABE7-7544-9276-5CF7C3F028A3}" srcOrd="0" destOrd="0" presId="urn:microsoft.com/office/officeart/2009/3/layout/HorizontalOrganizationChart"/>
    <dgm:cxn modelId="{016EDA82-5962-D041-8E3A-8D0406BEFB66}" type="presOf" srcId="{7FCF8818-A46B-A943-B41C-6E083992B724}" destId="{BBEEB4ED-1E40-1B40-A16E-A13F171397AA}" srcOrd="1" destOrd="0" presId="urn:microsoft.com/office/officeart/2009/3/layout/HorizontalOrganizationChart"/>
    <dgm:cxn modelId="{E518B585-9528-8542-BD3F-9E883A269ECE}" type="presOf" srcId="{D3C31B1A-E508-7C4A-8154-A5056ACFBCF1}" destId="{E79A2066-ACED-9947-9A85-AAEFCE6CFF30}" srcOrd="0" destOrd="0" presId="urn:microsoft.com/office/officeart/2009/3/layout/HorizontalOrganizationChart"/>
    <dgm:cxn modelId="{5294E48D-480E-9D44-A7AA-8344B719A61A}" type="presOf" srcId="{55F4CC22-541B-2F49-9FD3-735905F03FFB}" destId="{46A905AA-3035-B544-A88B-DD6E6B4E04B4}" srcOrd="1" destOrd="0" presId="urn:microsoft.com/office/officeart/2009/3/layout/HorizontalOrganizationChart"/>
    <dgm:cxn modelId="{0E52CA8E-3154-EC42-B5A5-DF6CE01CD733}" type="presOf" srcId="{D07257A2-5C77-AA49-A0D6-A4DA9420B0F0}" destId="{86A5E7B7-38EE-334A-9163-05D395DF9C70}" srcOrd="1" destOrd="0" presId="urn:microsoft.com/office/officeart/2009/3/layout/HorizontalOrganizationChart"/>
    <dgm:cxn modelId="{61302990-F069-1346-AC15-72D7D0E21146}" type="presOf" srcId="{8BB96E2C-071E-924A-AE40-D030C5F34032}" destId="{53781B23-6990-AB4D-AA38-23CAAB46D608}" srcOrd="0" destOrd="0" presId="urn:microsoft.com/office/officeart/2009/3/layout/HorizontalOrganizationChart"/>
    <dgm:cxn modelId="{D9A41AA4-208D-B44A-BF69-EA8287A6D37D}" type="presOf" srcId="{3AA43AA0-31E0-264A-A668-7A93506F6ED1}" destId="{54FF68C5-0CB6-AA40-B018-830BD03C8C01}" srcOrd="0" destOrd="0" presId="urn:microsoft.com/office/officeart/2009/3/layout/HorizontalOrganizationChart"/>
    <dgm:cxn modelId="{13297AA5-5072-194B-B965-0B9290F7509E}" type="presOf" srcId="{BFC2DC40-6F04-7442-AA44-44C724B43BD1}" destId="{FE0AB39C-0A35-914F-B7B8-10C08EC04F37}" srcOrd="1" destOrd="0" presId="urn:microsoft.com/office/officeart/2009/3/layout/HorizontalOrganizationChart"/>
    <dgm:cxn modelId="{4D1807A9-B371-584A-B4C9-C6688C788505}" type="presOf" srcId="{55324DE9-FA24-D24B-8A71-99B005C7121A}" destId="{5477B956-E319-A846-8CFF-3B8AC49958AA}" srcOrd="1" destOrd="0" presId="urn:microsoft.com/office/officeart/2009/3/layout/HorizontalOrganizationChart"/>
    <dgm:cxn modelId="{3F77C8AB-53B0-8642-9411-C15E75EBFA9C}" type="presOf" srcId="{55F4CC22-541B-2F49-9FD3-735905F03FFB}" destId="{6EDE4353-1F91-E24B-967E-57852F44FE46}" srcOrd="0" destOrd="0" presId="urn:microsoft.com/office/officeart/2009/3/layout/HorizontalOrganizationChart"/>
    <dgm:cxn modelId="{4E3AE2AF-847C-934C-B19A-3551A1E39416}" srcId="{BFC2DC40-6F04-7442-AA44-44C724B43BD1}" destId="{55324DE9-FA24-D24B-8A71-99B005C7121A}" srcOrd="2" destOrd="0" parTransId="{3AA43AA0-31E0-264A-A668-7A93506F6ED1}" sibTransId="{94805AE6-8B85-0942-9407-676FB088B8D0}"/>
    <dgm:cxn modelId="{9656F3AF-620D-7D4B-BDC8-4DB44AE26D3D}" srcId="{BFC2DC40-6F04-7442-AA44-44C724B43BD1}" destId="{6414325B-78F9-9940-9FF6-D040E30FFF3F}" srcOrd="1" destOrd="0" parTransId="{F022329F-E2AC-5F44-9637-229A9AB900EF}" sibTransId="{0D555BDC-32FA-3F46-847F-45971A647458}"/>
    <dgm:cxn modelId="{331294B6-EEB8-1B48-87AA-24AB2CC7EB80}" type="presOf" srcId="{6414325B-78F9-9940-9FF6-D040E30FFF3F}" destId="{20309D1D-2751-7B41-B140-95B9107E74DB}" srcOrd="0" destOrd="0" presId="urn:microsoft.com/office/officeart/2009/3/layout/HorizontalOrganizationChart"/>
    <dgm:cxn modelId="{C6FE2AC4-F8D0-4E4C-BF18-6CC36CEA3DC6}" type="presOf" srcId="{D2AEC2D3-95D1-8F46-A410-F01D58517854}" destId="{49EB833D-D25C-C045-85E1-A9A9D96C2DFF}" srcOrd="0" destOrd="0" presId="urn:microsoft.com/office/officeart/2009/3/layout/HorizontalOrganizationChart"/>
    <dgm:cxn modelId="{3CAFC5C7-7500-A043-BB04-9E6024EA82BB}" type="presOf" srcId="{A0667028-7798-1840-A025-A0670562F5BA}" destId="{A1979585-608E-274E-9D0D-EB539AF6BDE5}" srcOrd="1" destOrd="0" presId="urn:microsoft.com/office/officeart/2009/3/layout/HorizontalOrganizationChart"/>
    <dgm:cxn modelId="{DBDB14C9-2E6C-D145-8670-7D32D78E94E3}" type="presOf" srcId="{D07257A2-5C77-AA49-A0D6-A4DA9420B0F0}" destId="{E173E6AC-8DAE-B24A-BCFA-9988D8B8065B}" srcOrd="0" destOrd="0" presId="urn:microsoft.com/office/officeart/2009/3/layout/HorizontalOrganizationChart"/>
    <dgm:cxn modelId="{0161ABC9-F2EC-E146-B9DA-69167C6EF36B}" srcId="{A0667028-7798-1840-A025-A0670562F5BA}" destId="{D07257A2-5C77-AA49-A0D6-A4DA9420B0F0}" srcOrd="2" destOrd="0" parTransId="{6F5EB8AB-29A3-4F41-8FD8-CFD1677CCED6}" sibTransId="{B6DB6E62-9B2B-E045-9B5E-932FFDEEDE35}"/>
    <dgm:cxn modelId="{53E8FBC9-8BD5-3144-8087-58A6DB9CE24E}" type="presOf" srcId="{0E454608-A3AC-084D-872D-F0713E31589B}" destId="{9A90EB9D-A0C7-6A45-9A24-921AE20C0A5F}" srcOrd="0" destOrd="0" presId="urn:microsoft.com/office/officeart/2009/3/layout/HorizontalOrganizationChart"/>
    <dgm:cxn modelId="{6AC609CB-9F1E-884F-8881-F6D337EB71DA}" type="presOf" srcId="{2B5ACCF7-568C-F041-A83B-48A7A94B3F40}" destId="{A7B15456-6DB6-2B4D-AFCA-E9A89CECE19E}" srcOrd="1" destOrd="0" presId="urn:microsoft.com/office/officeart/2009/3/layout/HorizontalOrganizationChart"/>
    <dgm:cxn modelId="{0A82A1CB-23F4-264A-9052-CEB543C5B57A}" srcId="{A0667028-7798-1840-A025-A0670562F5BA}" destId="{2B5ACCF7-568C-F041-A83B-48A7A94B3F40}" srcOrd="3" destOrd="0" parTransId="{D3C31B1A-E508-7C4A-8154-A5056ACFBCF1}" sibTransId="{3398DB88-D264-0541-ACA3-AB78B6D1E8F8}"/>
    <dgm:cxn modelId="{AF8CE8CD-F936-4E4E-A960-C980AA356A4F}" srcId="{BFC2DC40-6F04-7442-AA44-44C724B43BD1}" destId="{A304E9D5-E768-DB4C-B247-3829268222BF}" srcOrd="4" destOrd="0" parTransId="{D2AEC2D3-95D1-8F46-A410-F01D58517854}" sibTransId="{B0ECB1BD-9711-534D-8015-844F1CB50EDF}"/>
    <dgm:cxn modelId="{F55C1DCF-667D-7346-8B21-3023B5E765C2}" srcId="{A0667028-7798-1840-A025-A0670562F5BA}" destId="{7FCF8818-A46B-A943-B41C-6E083992B724}" srcOrd="1" destOrd="0" parTransId="{D10E69BB-9727-DD4A-BEFE-945480D8E6F7}" sibTransId="{F17D9C95-121A-F94B-B960-BD280E39AF5A}"/>
    <dgm:cxn modelId="{F38B78D0-95CB-7B49-AF64-C2C1A6EE37F6}" type="presOf" srcId="{29286D9D-DE9E-9040-9418-F0CEB887FC1E}" destId="{AAA048E5-75EA-104B-96EE-D44EE60D7629}" srcOrd="0" destOrd="0" presId="urn:microsoft.com/office/officeart/2009/3/layout/HorizontalOrganizationChart"/>
    <dgm:cxn modelId="{0E2F3ED3-CADC-CC42-BB89-D663D804AA77}" type="presOf" srcId="{864CE08D-CBC9-D442-B96F-9D2484720F18}" destId="{C6CC3A7B-C7F3-1343-A7B2-7537E9DA0ECA}" srcOrd="0" destOrd="0" presId="urn:microsoft.com/office/officeart/2009/3/layout/HorizontalOrganizationChart"/>
    <dgm:cxn modelId="{183359D6-D8EF-CD4A-B1A2-D1B7AE41D1F1}" type="presOf" srcId="{55324DE9-FA24-D24B-8A71-99B005C7121A}" destId="{184E981D-CD91-DD46-B0DD-150C675FCD0D}" srcOrd="0" destOrd="0" presId="urn:microsoft.com/office/officeart/2009/3/layout/HorizontalOrganizationChart"/>
    <dgm:cxn modelId="{A5F869DB-4800-8543-8A80-5C50AA17ED00}" type="presOf" srcId="{29286D9D-DE9E-9040-9418-F0CEB887FC1E}" destId="{AB18AF1E-1CE6-294A-A107-21857B838078}" srcOrd="1" destOrd="0" presId="urn:microsoft.com/office/officeart/2009/3/layout/HorizontalOrganizationChart"/>
    <dgm:cxn modelId="{939799DF-B1E8-7144-B42D-0E7B91017753}" type="presOf" srcId="{78C5BD93-3EC1-9148-8EA8-2B5B74840150}" destId="{D039B08B-3D56-DC4F-9481-6B9548374446}" srcOrd="0" destOrd="0" presId="urn:microsoft.com/office/officeart/2009/3/layout/HorizontalOrganizationChart"/>
    <dgm:cxn modelId="{7486DEE1-E39D-D547-BE60-642C8AD82390}" type="presOf" srcId="{B1743E1A-31A5-E146-BA1D-D62D705DCC06}" destId="{C1119331-32A6-9944-8902-597A0BDAE918}" srcOrd="1" destOrd="0" presId="urn:microsoft.com/office/officeart/2009/3/layout/HorizontalOrganizationChart"/>
    <dgm:cxn modelId="{A029EBE5-F9AE-0C48-8D62-C16D2A1222CD}" type="presOf" srcId="{A304E9D5-E768-DB4C-B247-3829268222BF}" destId="{1A0716CE-4F26-914A-A915-67EC1562A1CD}" srcOrd="0" destOrd="0" presId="urn:microsoft.com/office/officeart/2009/3/layout/HorizontalOrganizationChart"/>
    <dgm:cxn modelId="{53DBB0E7-F9D6-3542-837B-4C0464953500}" type="presOf" srcId="{075C97F8-CF75-0942-89BC-FCB5C0E75B98}" destId="{C08CB173-731F-5945-A93B-DF374035527C}" srcOrd="0" destOrd="0" presId="urn:microsoft.com/office/officeart/2009/3/layout/HorizontalOrganizationChart"/>
    <dgm:cxn modelId="{2C43C7EC-0821-E848-ABC4-B84448704CC6}" type="presOf" srcId="{2B5ACCF7-568C-F041-A83B-48A7A94B3F40}" destId="{B19D8845-4DEE-9F4D-9EEF-B64013E9C90E}" srcOrd="0" destOrd="0" presId="urn:microsoft.com/office/officeart/2009/3/layout/HorizontalOrganizationChart"/>
    <dgm:cxn modelId="{7169A7F8-E66B-6546-BB5F-A2229BA2F413}" type="presOf" srcId="{6F8E803A-91ED-0B40-9A40-E43C8863B926}" destId="{243813A8-44F6-E044-BD31-1D99321E8A23}" srcOrd="0" destOrd="0" presId="urn:microsoft.com/office/officeart/2009/3/layout/HorizontalOrganizationChart"/>
    <dgm:cxn modelId="{E93BCEC0-877E-E343-B965-573259D12995}" type="presParOf" srcId="{7CC4544C-1B3F-C24A-A2FE-292DB3E1A173}" destId="{72472755-2C07-DF46-BA87-244CAB76E099}" srcOrd="0" destOrd="0" presId="urn:microsoft.com/office/officeart/2009/3/layout/HorizontalOrganizationChart"/>
    <dgm:cxn modelId="{DC388CB1-F70F-884F-B8EF-BBE5EAFEEE3B}" type="presParOf" srcId="{72472755-2C07-DF46-BA87-244CAB76E099}" destId="{2BE00BE8-3EA5-F148-B80A-A56AFC260B1C}" srcOrd="0" destOrd="0" presId="urn:microsoft.com/office/officeart/2009/3/layout/HorizontalOrganizationChart"/>
    <dgm:cxn modelId="{337580F7-86B9-8D41-8654-57F532C2BD80}" type="presParOf" srcId="{2BE00BE8-3EA5-F148-B80A-A56AFC260B1C}" destId="{356C095C-FB72-D943-9048-3448CE31D414}" srcOrd="0" destOrd="0" presId="urn:microsoft.com/office/officeart/2009/3/layout/HorizontalOrganizationChart"/>
    <dgm:cxn modelId="{C3F4357D-D7C3-4941-B911-1B3CB69217E0}" type="presParOf" srcId="{2BE00BE8-3EA5-F148-B80A-A56AFC260B1C}" destId="{BF5F73B4-7093-FD4D-95B4-E4B2147A73B7}" srcOrd="1" destOrd="0" presId="urn:microsoft.com/office/officeart/2009/3/layout/HorizontalOrganizationChart"/>
    <dgm:cxn modelId="{78CA9BBD-009E-2B46-898C-C4EE6F67BA52}" type="presParOf" srcId="{72472755-2C07-DF46-BA87-244CAB76E099}" destId="{7F1A73A7-EDA1-E049-AA13-B0377539EE2E}" srcOrd="1" destOrd="0" presId="urn:microsoft.com/office/officeart/2009/3/layout/HorizontalOrganizationChart"/>
    <dgm:cxn modelId="{C5047D60-69E5-5D49-BCD4-63910115C1F3}" type="presParOf" srcId="{7F1A73A7-EDA1-E049-AA13-B0377539EE2E}" destId="{09DCBE88-1C1B-EE4B-BCAA-279AAC3AE7CA}" srcOrd="0" destOrd="0" presId="urn:microsoft.com/office/officeart/2009/3/layout/HorizontalOrganizationChart"/>
    <dgm:cxn modelId="{3C039863-E497-B441-BDF6-DDAAB8CAD280}" type="presParOf" srcId="{7F1A73A7-EDA1-E049-AA13-B0377539EE2E}" destId="{2AFACA9B-0B5A-344E-8A78-E9623FECCA1F}" srcOrd="1" destOrd="0" presId="urn:microsoft.com/office/officeart/2009/3/layout/HorizontalOrganizationChart"/>
    <dgm:cxn modelId="{5DBB6E23-74AC-8F48-8786-031D96DDE54A}" type="presParOf" srcId="{2AFACA9B-0B5A-344E-8A78-E9623FECCA1F}" destId="{A3A77AF6-A922-0048-8291-04F506E3CA85}" srcOrd="0" destOrd="0" presId="urn:microsoft.com/office/officeart/2009/3/layout/HorizontalOrganizationChart"/>
    <dgm:cxn modelId="{E8E54AE0-0571-6D4B-ABDE-C5C5BBC19CE5}" type="presParOf" srcId="{A3A77AF6-A922-0048-8291-04F506E3CA85}" destId="{BE4E37C2-ABE7-7544-9276-5CF7C3F028A3}" srcOrd="0" destOrd="0" presId="urn:microsoft.com/office/officeart/2009/3/layout/HorizontalOrganizationChart"/>
    <dgm:cxn modelId="{CCF9AF56-2D6B-574C-8D07-808E0A4A91AD}" type="presParOf" srcId="{A3A77AF6-A922-0048-8291-04F506E3CA85}" destId="{A1979585-608E-274E-9D0D-EB539AF6BDE5}" srcOrd="1" destOrd="0" presId="urn:microsoft.com/office/officeart/2009/3/layout/HorizontalOrganizationChart"/>
    <dgm:cxn modelId="{F6140C0D-BD55-0247-B015-EFF4D17205DB}" type="presParOf" srcId="{2AFACA9B-0B5A-344E-8A78-E9623FECCA1F}" destId="{F400E7CC-C93E-DB4A-8100-CA377BAB5332}" srcOrd="1" destOrd="0" presId="urn:microsoft.com/office/officeart/2009/3/layout/HorizontalOrganizationChart"/>
    <dgm:cxn modelId="{6BFB043E-8629-3047-9857-149F1617BFA8}" type="presParOf" srcId="{F400E7CC-C93E-DB4A-8100-CA377BAB5332}" destId="{9F0EE1FF-44EE-C641-A347-0A7DDBF5A3EF}" srcOrd="0" destOrd="0" presId="urn:microsoft.com/office/officeart/2009/3/layout/HorizontalOrganizationChart"/>
    <dgm:cxn modelId="{A13A47C1-442C-9A46-A2BB-2FF940E48860}" type="presParOf" srcId="{F400E7CC-C93E-DB4A-8100-CA377BAB5332}" destId="{F69FD5FC-7B85-8C4E-8BAE-3DC07C59AD19}" srcOrd="1" destOrd="0" presId="urn:microsoft.com/office/officeart/2009/3/layout/HorizontalOrganizationChart"/>
    <dgm:cxn modelId="{7825C0BE-B200-6347-994D-6FCED8536720}" type="presParOf" srcId="{F69FD5FC-7B85-8C4E-8BAE-3DC07C59AD19}" destId="{2C8E10B6-FB09-2149-BF31-F9742C6A7D0B}" srcOrd="0" destOrd="0" presId="urn:microsoft.com/office/officeart/2009/3/layout/HorizontalOrganizationChart"/>
    <dgm:cxn modelId="{D6C1240C-15D4-1F45-8D59-61565EACCA7D}" type="presParOf" srcId="{2C8E10B6-FB09-2149-BF31-F9742C6A7D0B}" destId="{AAA048E5-75EA-104B-96EE-D44EE60D7629}" srcOrd="0" destOrd="0" presId="urn:microsoft.com/office/officeart/2009/3/layout/HorizontalOrganizationChart"/>
    <dgm:cxn modelId="{80FCE1BB-8084-E647-8457-1F6CDFB446BE}" type="presParOf" srcId="{2C8E10B6-FB09-2149-BF31-F9742C6A7D0B}" destId="{AB18AF1E-1CE6-294A-A107-21857B838078}" srcOrd="1" destOrd="0" presId="urn:microsoft.com/office/officeart/2009/3/layout/HorizontalOrganizationChart"/>
    <dgm:cxn modelId="{E6A4F000-25B7-1D45-B937-22CD06ED4673}" type="presParOf" srcId="{F69FD5FC-7B85-8C4E-8BAE-3DC07C59AD19}" destId="{72F2C24E-52D3-2844-A935-E6FDEC1BD896}" srcOrd="1" destOrd="0" presId="urn:microsoft.com/office/officeart/2009/3/layout/HorizontalOrganizationChart"/>
    <dgm:cxn modelId="{B139AB19-56BC-024D-AE0D-8245ACD6FAD0}" type="presParOf" srcId="{F69FD5FC-7B85-8C4E-8BAE-3DC07C59AD19}" destId="{0C5A8575-E94B-334A-BD5E-3EBDB215349D}" srcOrd="2" destOrd="0" presId="urn:microsoft.com/office/officeart/2009/3/layout/HorizontalOrganizationChart"/>
    <dgm:cxn modelId="{7020BF4B-5066-AA48-A44E-BF1C4E6AC28C}" type="presParOf" srcId="{F400E7CC-C93E-DB4A-8100-CA377BAB5332}" destId="{8612346A-544F-E94D-9252-BC9BBDF167FE}" srcOrd="2" destOrd="0" presId="urn:microsoft.com/office/officeart/2009/3/layout/HorizontalOrganizationChart"/>
    <dgm:cxn modelId="{50898485-F8E5-2241-ACC8-04146E90554D}" type="presParOf" srcId="{F400E7CC-C93E-DB4A-8100-CA377BAB5332}" destId="{EEC1108A-6DD0-1B4B-A3D4-64B87B9AFEEE}" srcOrd="3" destOrd="0" presId="urn:microsoft.com/office/officeart/2009/3/layout/HorizontalOrganizationChart"/>
    <dgm:cxn modelId="{4C812759-0F30-224C-9510-8A26A4B3EE1D}" type="presParOf" srcId="{EEC1108A-6DD0-1B4B-A3D4-64B87B9AFEEE}" destId="{6F783758-04C2-9346-95CD-B95B1713EB6E}" srcOrd="0" destOrd="0" presId="urn:microsoft.com/office/officeart/2009/3/layout/HorizontalOrganizationChart"/>
    <dgm:cxn modelId="{FBA2D838-8145-9B4B-A228-B9FDCF6BDE52}" type="presParOf" srcId="{6F783758-04C2-9346-95CD-B95B1713EB6E}" destId="{A28ADB43-EE16-624E-84A9-42D9BDB8D3C1}" srcOrd="0" destOrd="0" presId="urn:microsoft.com/office/officeart/2009/3/layout/HorizontalOrganizationChart"/>
    <dgm:cxn modelId="{21A7A4EA-5661-E64D-B17F-82F0F3ECD225}" type="presParOf" srcId="{6F783758-04C2-9346-95CD-B95B1713EB6E}" destId="{BBEEB4ED-1E40-1B40-A16E-A13F171397AA}" srcOrd="1" destOrd="0" presId="urn:microsoft.com/office/officeart/2009/3/layout/HorizontalOrganizationChart"/>
    <dgm:cxn modelId="{C655BE48-CF2C-7F4A-AE41-B4400F10E635}" type="presParOf" srcId="{EEC1108A-6DD0-1B4B-A3D4-64B87B9AFEEE}" destId="{B8256CA5-8613-1A4C-81A2-84F135F908BC}" srcOrd="1" destOrd="0" presId="urn:microsoft.com/office/officeart/2009/3/layout/HorizontalOrganizationChart"/>
    <dgm:cxn modelId="{116D5955-3A23-CF40-B939-13AC5C325C8A}" type="presParOf" srcId="{EEC1108A-6DD0-1B4B-A3D4-64B87B9AFEEE}" destId="{69D77B89-79FA-1D4A-942A-57776AAA72F6}" srcOrd="2" destOrd="0" presId="urn:microsoft.com/office/officeart/2009/3/layout/HorizontalOrganizationChart"/>
    <dgm:cxn modelId="{1762E9E6-B30D-EF43-9532-2087E743024C}" type="presParOf" srcId="{F400E7CC-C93E-DB4A-8100-CA377BAB5332}" destId="{5B5FEC90-E5F9-684A-8A5D-48396CE67D92}" srcOrd="4" destOrd="0" presId="urn:microsoft.com/office/officeart/2009/3/layout/HorizontalOrganizationChart"/>
    <dgm:cxn modelId="{7CFAF58D-2D90-6D4B-92BD-0E04BD81C004}" type="presParOf" srcId="{F400E7CC-C93E-DB4A-8100-CA377BAB5332}" destId="{EFCE4688-FCE0-984A-A448-0025ED759E42}" srcOrd="5" destOrd="0" presId="urn:microsoft.com/office/officeart/2009/3/layout/HorizontalOrganizationChart"/>
    <dgm:cxn modelId="{E1F07A22-6773-3545-9AB9-583C8F819E3B}" type="presParOf" srcId="{EFCE4688-FCE0-984A-A448-0025ED759E42}" destId="{C8EBD719-88D3-E848-B42A-35AE5822157B}" srcOrd="0" destOrd="0" presId="urn:microsoft.com/office/officeart/2009/3/layout/HorizontalOrganizationChart"/>
    <dgm:cxn modelId="{B65E8F0B-AACD-7449-BC95-9721010B64E4}" type="presParOf" srcId="{C8EBD719-88D3-E848-B42A-35AE5822157B}" destId="{E173E6AC-8DAE-B24A-BCFA-9988D8B8065B}" srcOrd="0" destOrd="0" presId="urn:microsoft.com/office/officeart/2009/3/layout/HorizontalOrganizationChart"/>
    <dgm:cxn modelId="{C5713A5F-2A39-3C41-AAD8-40AAA60DE797}" type="presParOf" srcId="{C8EBD719-88D3-E848-B42A-35AE5822157B}" destId="{86A5E7B7-38EE-334A-9163-05D395DF9C70}" srcOrd="1" destOrd="0" presId="urn:microsoft.com/office/officeart/2009/3/layout/HorizontalOrganizationChart"/>
    <dgm:cxn modelId="{2432F803-BC3F-CE4A-8581-4E8CF74F84F9}" type="presParOf" srcId="{EFCE4688-FCE0-984A-A448-0025ED759E42}" destId="{D6D42341-D9BB-1E4B-B0C1-19CBA1CAF023}" srcOrd="1" destOrd="0" presId="urn:microsoft.com/office/officeart/2009/3/layout/HorizontalOrganizationChart"/>
    <dgm:cxn modelId="{627F1DD0-AAFF-1245-8199-8029D766CF92}" type="presParOf" srcId="{EFCE4688-FCE0-984A-A448-0025ED759E42}" destId="{6872850A-0377-F94A-9141-7F596FF999FB}" srcOrd="2" destOrd="0" presId="urn:microsoft.com/office/officeart/2009/3/layout/HorizontalOrganizationChart"/>
    <dgm:cxn modelId="{CFB24414-7454-E24D-B56B-33B5D016ED5C}" type="presParOf" srcId="{F400E7CC-C93E-DB4A-8100-CA377BAB5332}" destId="{E79A2066-ACED-9947-9A85-AAEFCE6CFF30}" srcOrd="6" destOrd="0" presId="urn:microsoft.com/office/officeart/2009/3/layout/HorizontalOrganizationChart"/>
    <dgm:cxn modelId="{03D88F50-13C7-3544-BA88-3F4A899E7587}" type="presParOf" srcId="{F400E7CC-C93E-DB4A-8100-CA377BAB5332}" destId="{35786CBE-00F6-B845-9C5F-89D9EB7439D5}" srcOrd="7" destOrd="0" presId="urn:microsoft.com/office/officeart/2009/3/layout/HorizontalOrganizationChart"/>
    <dgm:cxn modelId="{77E0F056-F8E0-5147-9E15-675501B10F39}" type="presParOf" srcId="{35786CBE-00F6-B845-9C5F-89D9EB7439D5}" destId="{FDC54FD7-6A4C-3E4E-8F57-C89ED4A4EFB9}" srcOrd="0" destOrd="0" presId="urn:microsoft.com/office/officeart/2009/3/layout/HorizontalOrganizationChart"/>
    <dgm:cxn modelId="{9A513469-B4BF-6040-A623-6026C4204003}" type="presParOf" srcId="{FDC54FD7-6A4C-3E4E-8F57-C89ED4A4EFB9}" destId="{B19D8845-4DEE-9F4D-9EEF-B64013E9C90E}" srcOrd="0" destOrd="0" presId="urn:microsoft.com/office/officeart/2009/3/layout/HorizontalOrganizationChart"/>
    <dgm:cxn modelId="{D1E460EA-12D5-E84F-AA0A-ED8C687018F9}" type="presParOf" srcId="{FDC54FD7-6A4C-3E4E-8F57-C89ED4A4EFB9}" destId="{A7B15456-6DB6-2B4D-AFCA-E9A89CECE19E}" srcOrd="1" destOrd="0" presId="urn:microsoft.com/office/officeart/2009/3/layout/HorizontalOrganizationChart"/>
    <dgm:cxn modelId="{6F71BE04-9462-F94F-80B5-A41EC2501664}" type="presParOf" srcId="{35786CBE-00F6-B845-9C5F-89D9EB7439D5}" destId="{F19D01E6-4C9E-B54B-8056-28E00F4CAA44}" srcOrd="1" destOrd="0" presId="urn:microsoft.com/office/officeart/2009/3/layout/HorizontalOrganizationChart"/>
    <dgm:cxn modelId="{E6932026-C487-D642-8C3C-ED00AF6C48F0}" type="presParOf" srcId="{35786CBE-00F6-B845-9C5F-89D9EB7439D5}" destId="{20931497-B225-A24B-B047-104A97FE4DD5}" srcOrd="2" destOrd="0" presId="urn:microsoft.com/office/officeart/2009/3/layout/HorizontalOrganizationChart"/>
    <dgm:cxn modelId="{FB387457-6E1D-1547-81CE-09C851D4A236}" type="presParOf" srcId="{2AFACA9B-0B5A-344E-8A78-E9623FECCA1F}" destId="{94C2B265-0184-D348-B000-0AD24CEB5E90}" srcOrd="2" destOrd="0" presId="urn:microsoft.com/office/officeart/2009/3/layout/HorizontalOrganizationChart"/>
    <dgm:cxn modelId="{EC9B93B5-7FAE-E349-A33D-B271A4179325}" type="presParOf" srcId="{7F1A73A7-EDA1-E049-AA13-B0377539EE2E}" destId="{C08CB173-731F-5945-A93B-DF374035527C}" srcOrd="2" destOrd="0" presId="urn:microsoft.com/office/officeart/2009/3/layout/HorizontalOrganizationChart"/>
    <dgm:cxn modelId="{540B0D31-7C89-124E-B5EA-BD4D69330024}" type="presParOf" srcId="{7F1A73A7-EDA1-E049-AA13-B0377539EE2E}" destId="{E98860E8-4015-4A49-ACD8-1520C159D7FD}" srcOrd="3" destOrd="0" presId="urn:microsoft.com/office/officeart/2009/3/layout/HorizontalOrganizationChart"/>
    <dgm:cxn modelId="{978C1502-076C-0649-802E-70039F67999A}" type="presParOf" srcId="{E98860E8-4015-4A49-ACD8-1520C159D7FD}" destId="{1EA7F654-C6A6-384B-A1A6-D4ED2790B14C}" srcOrd="0" destOrd="0" presId="urn:microsoft.com/office/officeart/2009/3/layout/HorizontalOrganizationChart"/>
    <dgm:cxn modelId="{DF2DDC43-A247-1C47-B45B-E654E8E07DFD}" type="presParOf" srcId="{1EA7F654-C6A6-384B-A1A6-D4ED2790B14C}" destId="{AED4A1C1-4D3A-9C45-A389-2367CCAC043E}" srcOrd="0" destOrd="0" presId="urn:microsoft.com/office/officeart/2009/3/layout/HorizontalOrganizationChart"/>
    <dgm:cxn modelId="{BB9BEAA5-8E89-AC4F-AE73-249F649DDF2C}" type="presParOf" srcId="{1EA7F654-C6A6-384B-A1A6-D4ED2790B14C}" destId="{FE0AB39C-0A35-914F-B7B8-10C08EC04F37}" srcOrd="1" destOrd="0" presId="urn:microsoft.com/office/officeart/2009/3/layout/HorizontalOrganizationChart"/>
    <dgm:cxn modelId="{B53D26A3-2DAF-5848-B1A0-0F3CAF2C5CA3}" type="presParOf" srcId="{E98860E8-4015-4A49-ACD8-1520C159D7FD}" destId="{374FC986-280D-8A4A-9DAD-28578F9AF02E}" srcOrd="1" destOrd="0" presId="urn:microsoft.com/office/officeart/2009/3/layout/HorizontalOrganizationChart"/>
    <dgm:cxn modelId="{0D818241-D5B5-C143-8439-45C43A250E55}" type="presParOf" srcId="{374FC986-280D-8A4A-9DAD-28578F9AF02E}" destId="{82B51B66-2AFF-D245-A345-2B13B68E5D29}" srcOrd="0" destOrd="0" presId="urn:microsoft.com/office/officeart/2009/3/layout/HorizontalOrganizationChart"/>
    <dgm:cxn modelId="{38B210EC-D54E-3F44-A858-686F8FCEC713}" type="presParOf" srcId="{374FC986-280D-8A4A-9DAD-28578F9AF02E}" destId="{E7082BA8-6B7D-CE4F-852E-19413358837A}" srcOrd="1" destOrd="0" presId="urn:microsoft.com/office/officeart/2009/3/layout/HorizontalOrganizationChart"/>
    <dgm:cxn modelId="{02542825-57EF-6B4B-9A02-C2197642FFB3}" type="presParOf" srcId="{E7082BA8-6B7D-CE4F-852E-19413358837A}" destId="{22894AE1-EB1E-784D-AC7C-87A0719251AC}" srcOrd="0" destOrd="0" presId="urn:microsoft.com/office/officeart/2009/3/layout/HorizontalOrganizationChart"/>
    <dgm:cxn modelId="{8FB2E0CE-8FD9-2545-A0F2-CDE8100DF6AD}" type="presParOf" srcId="{22894AE1-EB1E-784D-AC7C-87A0719251AC}" destId="{243813A8-44F6-E044-BD31-1D99321E8A23}" srcOrd="0" destOrd="0" presId="urn:microsoft.com/office/officeart/2009/3/layout/HorizontalOrganizationChart"/>
    <dgm:cxn modelId="{61BB2981-B766-A046-BC3A-7A6505A7263C}" type="presParOf" srcId="{22894AE1-EB1E-784D-AC7C-87A0719251AC}" destId="{8B413848-66D2-C84C-9BF5-0C8B75714F2D}" srcOrd="1" destOrd="0" presId="urn:microsoft.com/office/officeart/2009/3/layout/HorizontalOrganizationChart"/>
    <dgm:cxn modelId="{F8FF9B0C-9E8F-DF42-BC85-C21E74380DCF}" type="presParOf" srcId="{E7082BA8-6B7D-CE4F-852E-19413358837A}" destId="{7ECF6CC1-2A90-274C-99E6-C46548D62922}" srcOrd="1" destOrd="0" presId="urn:microsoft.com/office/officeart/2009/3/layout/HorizontalOrganizationChart"/>
    <dgm:cxn modelId="{DE7AA0CA-91D3-DA4D-AE27-B9BB575D5CEB}" type="presParOf" srcId="{E7082BA8-6B7D-CE4F-852E-19413358837A}" destId="{8A8A1FC5-EB3D-334C-A130-1C52571F2307}" srcOrd="2" destOrd="0" presId="urn:microsoft.com/office/officeart/2009/3/layout/HorizontalOrganizationChart"/>
    <dgm:cxn modelId="{D9DBD383-6D56-AF4A-A56F-670A0FED0D64}" type="presParOf" srcId="{374FC986-280D-8A4A-9DAD-28578F9AF02E}" destId="{0F73A7CE-3C80-A94F-B4D9-BAC04101DC8E}" srcOrd="2" destOrd="0" presId="urn:microsoft.com/office/officeart/2009/3/layout/HorizontalOrganizationChart"/>
    <dgm:cxn modelId="{8645F909-BDC5-3447-98D0-E47906D446A2}" type="presParOf" srcId="{374FC986-280D-8A4A-9DAD-28578F9AF02E}" destId="{986542A5-B372-044C-B04B-23A9DF616A93}" srcOrd="3" destOrd="0" presId="urn:microsoft.com/office/officeart/2009/3/layout/HorizontalOrganizationChart"/>
    <dgm:cxn modelId="{0519D2C5-EDDA-0E45-8719-5D885F94D38E}" type="presParOf" srcId="{986542A5-B372-044C-B04B-23A9DF616A93}" destId="{9983E1A0-68B3-F841-85ED-B7B8AB0E2BBB}" srcOrd="0" destOrd="0" presId="urn:microsoft.com/office/officeart/2009/3/layout/HorizontalOrganizationChart"/>
    <dgm:cxn modelId="{DF4FC937-18AB-4B46-BB3D-999B414FA1AF}" type="presParOf" srcId="{9983E1A0-68B3-F841-85ED-B7B8AB0E2BBB}" destId="{20309D1D-2751-7B41-B140-95B9107E74DB}" srcOrd="0" destOrd="0" presId="urn:microsoft.com/office/officeart/2009/3/layout/HorizontalOrganizationChart"/>
    <dgm:cxn modelId="{CF7A6D97-1D5B-BE43-9468-CA844F1987B2}" type="presParOf" srcId="{9983E1A0-68B3-F841-85ED-B7B8AB0E2BBB}" destId="{52B10697-3178-1E48-9DB4-B2D739316648}" srcOrd="1" destOrd="0" presId="urn:microsoft.com/office/officeart/2009/3/layout/HorizontalOrganizationChart"/>
    <dgm:cxn modelId="{50B1707C-F8CF-FB46-BD38-1383E17EBEC4}" type="presParOf" srcId="{986542A5-B372-044C-B04B-23A9DF616A93}" destId="{B539A4C6-8E59-5D43-8D67-EB03D59A8AA1}" srcOrd="1" destOrd="0" presId="urn:microsoft.com/office/officeart/2009/3/layout/HorizontalOrganizationChart"/>
    <dgm:cxn modelId="{683D4387-945F-9E47-AACD-848F3122F5B4}" type="presParOf" srcId="{986542A5-B372-044C-B04B-23A9DF616A93}" destId="{D80A51C8-4265-D344-A88B-1D8149B393B0}" srcOrd="2" destOrd="0" presId="urn:microsoft.com/office/officeart/2009/3/layout/HorizontalOrganizationChart"/>
    <dgm:cxn modelId="{13163CE7-F39B-9E44-BA38-7AB57F2FFB76}" type="presParOf" srcId="{374FC986-280D-8A4A-9DAD-28578F9AF02E}" destId="{54FF68C5-0CB6-AA40-B018-830BD03C8C01}" srcOrd="4" destOrd="0" presId="urn:microsoft.com/office/officeart/2009/3/layout/HorizontalOrganizationChart"/>
    <dgm:cxn modelId="{F05641F0-F099-2E41-905C-756A25502584}" type="presParOf" srcId="{374FC986-280D-8A4A-9DAD-28578F9AF02E}" destId="{B4223979-98C5-4E48-AD60-30373655C981}" srcOrd="5" destOrd="0" presId="urn:microsoft.com/office/officeart/2009/3/layout/HorizontalOrganizationChart"/>
    <dgm:cxn modelId="{3E59A05C-F7FF-1A43-A425-369B4C4A8DFF}" type="presParOf" srcId="{B4223979-98C5-4E48-AD60-30373655C981}" destId="{DCD1D4A5-60F4-4F46-B7F8-B41BC62962C6}" srcOrd="0" destOrd="0" presId="urn:microsoft.com/office/officeart/2009/3/layout/HorizontalOrganizationChart"/>
    <dgm:cxn modelId="{EB0FF265-5B0D-4F45-82CD-A5DDF98D4440}" type="presParOf" srcId="{DCD1D4A5-60F4-4F46-B7F8-B41BC62962C6}" destId="{184E981D-CD91-DD46-B0DD-150C675FCD0D}" srcOrd="0" destOrd="0" presId="urn:microsoft.com/office/officeart/2009/3/layout/HorizontalOrganizationChart"/>
    <dgm:cxn modelId="{EBC214FF-DFF7-6A44-906B-D0DE5BA1B87F}" type="presParOf" srcId="{DCD1D4A5-60F4-4F46-B7F8-B41BC62962C6}" destId="{5477B956-E319-A846-8CFF-3B8AC49958AA}" srcOrd="1" destOrd="0" presId="urn:microsoft.com/office/officeart/2009/3/layout/HorizontalOrganizationChart"/>
    <dgm:cxn modelId="{8FE2CF1A-7B7B-8843-AABA-89CD3BEEDFBC}" type="presParOf" srcId="{B4223979-98C5-4E48-AD60-30373655C981}" destId="{61FB79D7-E78C-724C-AD96-8EBDFFA23A1D}" srcOrd="1" destOrd="0" presId="urn:microsoft.com/office/officeart/2009/3/layout/HorizontalOrganizationChart"/>
    <dgm:cxn modelId="{C28C717A-5F82-7F41-B98B-4EA9E49B86F5}" type="presParOf" srcId="{B4223979-98C5-4E48-AD60-30373655C981}" destId="{EA0E0555-4037-8446-921A-037349837913}" srcOrd="2" destOrd="0" presId="urn:microsoft.com/office/officeart/2009/3/layout/HorizontalOrganizationChart"/>
    <dgm:cxn modelId="{D76D8CD3-822F-D74F-AE36-8709800679F4}" type="presParOf" srcId="{374FC986-280D-8A4A-9DAD-28578F9AF02E}" destId="{53781B23-6990-AB4D-AA38-23CAAB46D608}" srcOrd="6" destOrd="0" presId="urn:microsoft.com/office/officeart/2009/3/layout/HorizontalOrganizationChart"/>
    <dgm:cxn modelId="{FD5C16D0-8547-1242-A0F4-500602AF98B7}" type="presParOf" srcId="{374FC986-280D-8A4A-9DAD-28578F9AF02E}" destId="{77E37087-390E-F643-99E8-AAB450BBDF41}" srcOrd="7" destOrd="0" presId="urn:microsoft.com/office/officeart/2009/3/layout/HorizontalOrganizationChart"/>
    <dgm:cxn modelId="{F92937F8-D90C-3F44-98DA-DAA3E5F6053D}" type="presParOf" srcId="{77E37087-390E-F643-99E8-AAB450BBDF41}" destId="{04C87E22-1814-A547-A622-EF8404192FF1}" srcOrd="0" destOrd="0" presId="urn:microsoft.com/office/officeart/2009/3/layout/HorizontalOrganizationChart"/>
    <dgm:cxn modelId="{A614EC38-76FC-6340-BBC8-02501FC903A4}" type="presParOf" srcId="{04C87E22-1814-A547-A622-EF8404192FF1}" destId="{C6CC3A7B-C7F3-1343-A7B2-7537E9DA0ECA}" srcOrd="0" destOrd="0" presId="urn:microsoft.com/office/officeart/2009/3/layout/HorizontalOrganizationChart"/>
    <dgm:cxn modelId="{8B7FC67D-3682-A04C-AD0E-7B588DC3E7EE}" type="presParOf" srcId="{04C87E22-1814-A547-A622-EF8404192FF1}" destId="{10A44D25-82BC-DE47-AC60-4993CDA2B97B}" srcOrd="1" destOrd="0" presId="urn:microsoft.com/office/officeart/2009/3/layout/HorizontalOrganizationChart"/>
    <dgm:cxn modelId="{237034D7-8CAF-0D44-9DC7-9BAC9AE37013}" type="presParOf" srcId="{77E37087-390E-F643-99E8-AAB450BBDF41}" destId="{AA87878E-5136-634D-81E2-390C6C862454}" srcOrd="1" destOrd="0" presId="urn:microsoft.com/office/officeart/2009/3/layout/HorizontalOrganizationChart"/>
    <dgm:cxn modelId="{18C319DA-346F-B546-8A6E-399B805BA4DF}" type="presParOf" srcId="{77E37087-390E-F643-99E8-AAB450BBDF41}" destId="{E216336F-178F-5841-B690-8F912F729019}" srcOrd="2" destOrd="0" presId="urn:microsoft.com/office/officeart/2009/3/layout/HorizontalOrganizationChart"/>
    <dgm:cxn modelId="{1DA381E5-936A-914B-835C-68EF007CF072}" type="presParOf" srcId="{374FC986-280D-8A4A-9DAD-28578F9AF02E}" destId="{49EB833D-D25C-C045-85E1-A9A9D96C2DFF}" srcOrd="8" destOrd="0" presId="urn:microsoft.com/office/officeart/2009/3/layout/HorizontalOrganizationChart"/>
    <dgm:cxn modelId="{359489D9-DE02-DD47-97B5-8A7D067BE529}" type="presParOf" srcId="{374FC986-280D-8A4A-9DAD-28578F9AF02E}" destId="{F2981F1E-4129-6B46-A42A-6D1A190FFB2F}" srcOrd="9" destOrd="0" presId="urn:microsoft.com/office/officeart/2009/3/layout/HorizontalOrganizationChart"/>
    <dgm:cxn modelId="{EB9D4FDE-80EE-EA40-AE67-89203F5724C5}" type="presParOf" srcId="{F2981F1E-4129-6B46-A42A-6D1A190FFB2F}" destId="{C56BBCC9-91F1-A64C-8729-EA1B17E260A9}" srcOrd="0" destOrd="0" presId="urn:microsoft.com/office/officeart/2009/3/layout/HorizontalOrganizationChart"/>
    <dgm:cxn modelId="{42AC55C9-EA04-F949-97D3-AEEAA8500953}" type="presParOf" srcId="{C56BBCC9-91F1-A64C-8729-EA1B17E260A9}" destId="{1A0716CE-4F26-914A-A915-67EC1562A1CD}" srcOrd="0" destOrd="0" presId="urn:microsoft.com/office/officeart/2009/3/layout/HorizontalOrganizationChart"/>
    <dgm:cxn modelId="{4BB84FF2-6EAA-004E-8282-FF7C06B9A24A}" type="presParOf" srcId="{C56BBCC9-91F1-A64C-8729-EA1B17E260A9}" destId="{B3887A28-D2E5-354D-BFE0-EFC0657F3D2D}" srcOrd="1" destOrd="0" presId="urn:microsoft.com/office/officeart/2009/3/layout/HorizontalOrganizationChart"/>
    <dgm:cxn modelId="{A7FD02D2-5095-DD4B-87AA-2DFAF9F04189}" type="presParOf" srcId="{F2981F1E-4129-6B46-A42A-6D1A190FFB2F}" destId="{61C05B76-F9CD-B14C-8325-BBE3A4C64F6F}" srcOrd="1" destOrd="0" presId="urn:microsoft.com/office/officeart/2009/3/layout/HorizontalOrganizationChart"/>
    <dgm:cxn modelId="{B05631F1-6A29-314A-8E0E-3ACB02696E9E}" type="presParOf" srcId="{F2981F1E-4129-6B46-A42A-6D1A190FFB2F}" destId="{D33FA783-0B95-4244-A433-D005BA38743A}" srcOrd="2" destOrd="0" presId="urn:microsoft.com/office/officeart/2009/3/layout/HorizontalOrganizationChart"/>
    <dgm:cxn modelId="{523AFCCB-A9B5-474A-B539-1D4A8EBEAE43}" type="presParOf" srcId="{374FC986-280D-8A4A-9DAD-28578F9AF02E}" destId="{D039B08B-3D56-DC4F-9481-6B9548374446}" srcOrd="10" destOrd="0" presId="urn:microsoft.com/office/officeart/2009/3/layout/HorizontalOrganizationChart"/>
    <dgm:cxn modelId="{5FE95C99-492F-CB4D-B3EF-05E6A8BD1637}" type="presParOf" srcId="{374FC986-280D-8A4A-9DAD-28578F9AF02E}" destId="{187A49AB-FF06-4045-BD4B-C8D845D3FDD0}" srcOrd="11" destOrd="0" presId="urn:microsoft.com/office/officeart/2009/3/layout/HorizontalOrganizationChart"/>
    <dgm:cxn modelId="{5A636765-2CC2-C64A-90B4-39875CC800CB}" type="presParOf" srcId="{187A49AB-FF06-4045-BD4B-C8D845D3FDD0}" destId="{84553501-4E0A-574E-B4A1-DBF2AAE990CD}" srcOrd="0" destOrd="0" presId="urn:microsoft.com/office/officeart/2009/3/layout/HorizontalOrganizationChart"/>
    <dgm:cxn modelId="{C3E12BD8-6747-2746-AD94-72CC59FE1239}" type="presParOf" srcId="{84553501-4E0A-574E-B4A1-DBF2AAE990CD}" destId="{A6FC2F16-AE72-644E-9D61-E951F315940C}" srcOrd="0" destOrd="0" presId="urn:microsoft.com/office/officeart/2009/3/layout/HorizontalOrganizationChart"/>
    <dgm:cxn modelId="{DD11FEBD-CF93-934F-B9E2-1E7B52AD6F6C}" type="presParOf" srcId="{84553501-4E0A-574E-B4A1-DBF2AAE990CD}" destId="{E9133B4A-77B5-2E47-A077-1F60387401E5}" srcOrd="1" destOrd="0" presId="urn:microsoft.com/office/officeart/2009/3/layout/HorizontalOrganizationChart"/>
    <dgm:cxn modelId="{07A0032C-0F5D-1549-BD11-880A125456A3}" type="presParOf" srcId="{187A49AB-FF06-4045-BD4B-C8D845D3FDD0}" destId="{ED23C65A-A185-784F-8267-F3A35AB92D5C}" srcOrd="1" destOrd="0" presId="urn:microsoft.com/office/officeart/2009/3/layout/HorizontalOrganizationChart"/>
    <dgm:cxn modelId="{7F60DBB1-4598-7147-AE74-28110076574B}" type="presParOf" srcId="{187A49AB-FF06-4045-BD4B-C8D845D3FDD0}" destId="{57287778-1589-164A-A021-516DBDF94356}" srcOrd="2" destOrd="0" presId="urn:microsoft.com/office/officeart/2009/3/layout/HorizontalOrganizationChart"/>
    <dgm:cxn modelId="{D2F4E7B1-2156-5C43-9604-827765106F55}" type="presParOf" srcId="{E98860E8-4015-4A49-ACD8-1520C159D7FD}" destId="{4447549E-1142-CD46-805A-409539EF3B85}" srcOrd="2" destOrd="0" presId="urn:microsoft.com/office/officeart/2009/3/layout/HorizontalOrganizationChart"/>
    <dgm:cxn modelId="{5EDCACBE-5F6B-F244-8CBA-65F91F0AB086}" type="presParOf" srcId="{7F1A73A7-EDA1-E049-AA13-B0377539EE2E}" destId="{9A90EB9D-A0C7-6A45-9A24-921AE20C0A5F}" srcOrd="4" destOrd="0" presId="urn:microsoft.com/office/officeart/2009/3/layout/HorizontalOrganizationChart"/>
    <dgm:cxn modelId="{8DCAC903-E00B-5E4A-A1A5-8A32308F90AE}" type="presParOf" srcId="{7F1A73A7-EDA1-E049-AA13-B0377539EE2E}" destId="{726080E9-A302-F047-9A9B-381A2FC3646B}" srcOrd="5" destOrd="0" presId="urn:microsoft.com/office/officeart/2009/3/layout/HorizontalOrganizationChart"/>
    <dgm:cxn modelId="{02E1CA7B-EF0E-9F44-8B3A-C583264AF487}" type="presParOf" srcId="{726080E9-A302-F047-9A9B-381A2FC3646B}" destId="{9678FE97-6CE7-5F4A-9623-A7741DD5EDE2}" srcOrd="0" destOrd="0" presId="urn:microsoft.com/office/officeart/2009/3/layout/HorizontalOrganizationChart"/>
    <dgm:cxn modelId="{B4654374-E6AF-E140-BA08-70186EC38DAB}" type="presParOf" srcId="{9678FE97-6CE7-5F4A-9623-A7741DD5EDE2}" destId="{E17E2194-AFF0-264A-9261-056FDCBF5F19}" srcOrd="0" destOrd="0" presId="urn:microsoft.com/office/officeart/2009/3/layout/HorizontalOrganizationChart"/>
    <dgm:cxn modelId="{B2707C7E-1651-8143-A654-EF5B7B9523E7}" type="presParOf" srcId="{9678FE97-6CE7-5F4A-9623-A7741DD5EDE2}" destId="{C1119331-32A6-9944-8902-597A0BDAE918}" srcOrd="1" destOrd="0" presId="urn:microsoft.com/office/officeart/2009/3/layout/HorizontalOrganizationChart"/>
    <dgm:cxn modelId="{A1118BAE-7B98-0542-A179-F3326F9EE8B2}" type="presParOf" srcId="{726080E9-A302-F047-9A9B-381A2FC3646B}" destId="{7BA0DE9D-00F8-F143-A094-353C4F6EAF6C}" srcOrd="1" destOrd="0" presId="urn:microsoft.com/office/officeart/2009/3/layout/HorizontalOrganizationChart"/>
    <dgm:cxn modelId="{0E779719-4496-8C42-830B-675371039311}" type="presParOf" srcId="{726080E9-A302-F047-9A9B-381A2FC3646B}" destId="{A9482185-E15E-4743-BC38-4B66E77D604A}" srcOrd="2" destOrd="0" presId="urn:microsoft.com/office/officeart/2009/3/layout/HorizontalOrganizationChart"/>
    <dgm:cxn modelId="{3B6D4B06-59A8-F944-AC5B-CFFE973CE658}" type="presParOf" srcId="{7F1A73A7-EDA1-E049-AA13-B0377539EE2E}" destId="{A830BCD0-4B23-6842-88B5-1CE995879896}" srcOrd="6" destOrd="0" presId="urn:microsoft.com/office/officeart/2009/3/layout/HorizontalOrganizationChart"/>
    <dgm:cxn modelId="{3E1C31F3-C446-404F-9FEA-70C2C2B36A1B}" type="presParOf" srcId="{7F1A73A7-EDA1-E049-AA13-B0377539EE2E}" destId="{81E1F4FD-541B-B84E-9664-6B927000EFCB}" srcOrd="7" destOrd="0" presId="urn:microsoft.com/office/officeart/2009/3/layout/HorizontalOrganizationChart"/>
    <dgm:cxn modelId="{7F57005E-9DE9-9F4C-8346-17B1382A8B1D}" type="presParOf" srcId="{81E1F4FD-541B-B84E-9664-6B927000EFCB}" destId="{1A69C8ED-D924-0445-BE37-D6849302529A}" srcOrd="0" destOrd="0" presId="urn:microsoft.com/office/officeart/2009/3/layout/HorizontalOrganizationChart"/>
    <dgm:cxn modelId="{F0D628C4-1002-274E-B30F-EC3751047665}" type="presParOf" srcId="{1A69C8ED-D924-0445-BE37-D6849302529A}" destId="{6EDE4353-1F91-E24B-967E-57852F44FE46}" srcOrd="0" destOrd="0" presId="urn:microsoft.com/office/officeart/2009/3/layout/HorizontalOrganizationChart"/>
    <dgm:cxn modelId="{2891DC7C-7CA1-1B4F-B20E-D2AA4B84784E}" type="presParOf" srcId="{1A69C8ED-D924-0445-BE37-D6849302529A}" destId="{46A905AA-3035-B544-A88B-DD6E6B4E04B4}" srcOrd="1" destOrd="0" presId="urn:microsoft.com/office/officeart/2009/3/layout/HorizontalOrganizationChart"/>
    <dgm:cxn modelId="{AAAE33F7-476C-EE4A-A9D3-AB35291556C0}" type="presParOf" srcId="{81E1F4FD-541B-B84E-9664-6B927000EFCB}" destId="{047C3A14-E0CD-BF4E-A8A2-6BCDD88F20CE}" srcOrd="1" destOrd="0" presId="urn:microsoft.com/office/officeart/2009/3/layout/HorizontalOrganizationChart"/>
    <dgm:cxn modelId="{D233F69E-E33A-F94C-95BB-631C3D59CFF9}" type="presParOf" srcId="{81E1F4FD-541B-B84E-9664-6B927000EFCB}" destId="{BBAF439A-A4CF-9B4B-9410-867A0AE8B22B}" srcOrd="2" destOrd="0" presId="urn:microsoft.com/office/officeart/2009/3/layout/HorizontalOrganizationChart"/>
    <dgm:cxn modelId="{94C23826-F4B3-E840-98B1-EE83E0366378}" type="presParOf" srcId="{72472755-2C07-DF46-BA87-244CAB76E099}" destId="{28E534D7-6CDF-CF4B-9632-453B2A12A67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1430163" y="1775871"/>
          <a:ext cx="131786" cy="1131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131028"/>
              </a:lnTo>
              <a:lnTo>
                <a:pt x="131786" y="113102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1430163" y="1775871"/>
          <a:ext cx="131786" cy="847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847687"/>
              </a:lnTo>
              <a:lnTo>
                <a:pt x="131786" y="8476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3566251" y="2357180"/>
          <a:ext cx="131786" cy="85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856169"/>
              </a:lnTo>
              <a:lnTo>
                <a:pt x="131786" y="8561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3566251" y="2357180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13701"/>
              </a:lnTo>
              <a:lnTo>
                <a:pt x="131786" y="51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3566251" y="2357180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71233"/>
              </a:lnTo>
              <a:lnTo>
                <a:pt x="131786" y="1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3566251" y="2185946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171233"/>
              </a:moveTo>
              <a:lnTo>
                <a:pt x="65893" y="171233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3566251" y="1843478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513701"/>
              </a:moveTo>
              <a:lnTo>
                <a:pt x="65893" y="513701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3566251" y="1501011"/>
          <a:ext cx="131786" cy="856169"/>
        </a:xfrm>
        <a:custGeom>
          <a:avLst/>
          <a:gdLst/>
          <a:ahLst/>
          <a:cxnLst/>
          <a:rect l="0" t="0" r="0" b="0"/>
          <a:pathLst>
            <a:path>
              <a:moveTo>
                <a:pt x="0" y="856169"/>
              </a:moveTo>
              <a:lnTo>
                <a:pt x="65893" y="856169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1430163" y="1775871"/>
          <a:ext cx="131786" cy="58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81309"/>
              </a:lnTo>
              <a:lnTo>
                <a:pt x="131786" y="5813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2220882" y="644842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513701"/>
              </a:lnTo>
              <a:lnTo>
                <a:pt x="131786" y="51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2220882" y="644842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893" y="0"/>
              </a:lnTo>
              <a:lnTo>
                <a:pt x="65893" y="171233"/>
              </a:lnTo>
              <a:lnTo>
                <a:pt x="131786" y="171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2220882" y="473608"/>
          <a:ext cx="131786" cy="171233"/>
        </a:xfrm>
        <a:custGeom>
          <a:avLst/>
          <a:gdLst/>
          <a:ahLst/>
          <a:cxnLst/>
          <a:rect l="0" t="0" r="0" b="0"/>
          <a:pathLst>
            <a:path>
              <a:moveTo>
                <a:pt x="0" y="171233"/>
              </a:moveTo>
              <a:lnTo>
                <a:pt x="65893" y="171233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2220882" y="131140"/>
          <a:ext cx="131786" cy="513701"/>
        </a:xfrm>
        <a:custGeom>
          <a:avLst/>
          <a:gdLst/>
          <a:ahLst/>
          <a:cxnLst/>
          <a:rect l="0" t="0" r="0" b="0"/>
          <a:pathLst>
            <a:path>
              <a:moveTo>
                <a:pt x="0" y="513701"/>
              </a:moveTo>
              <a:lnTo>
                <a:pt x="65893" y="513701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1430163" y="644842"/>
          <a:ext cx="131786" cy="1131028"/>
        </a:xfrm>
        <a:custGeom>
          <a:avLst/>
          <a:gdLst/>
          <a:ahLst/>
          <a:cxnLst/>
          <a:rect l="0" t="0" r="0" b="0"/>
          <a:pathLst>
            <a:path>
              <a:moveTo>
                <a:pt x="0" y="1131028"/>
              </a:moveTo>
              <a:lnTo>
                <a:pt x="65893" y="1131028"/>
              </a:lnTo>
              <a:lnTo>
                <a:pt x="65893" y="0"/>
              </a:lnTo>
              <a:lnTo>
                <a:pt x="13178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771231" y="1675383"/>
          <a:ext cx="658932" cy="2009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Game</a:t>
          </a:r>
          <a:r>
            <a:rPr lang="zh-CN" altLang="en-US" sz="900" kern="1200" dirty="0"/>
            <a:t> </a:t>
          </a:r>
          <a:r>
            <a:rPr lang="en-US" altLang="zh-CN" sz="900" kern="1200" dirty="0"/>
            <a:t>Object</a:t>
          </a:r>
          <a:endParaRPr lang="en-US" sz="900" kern="1200" dirty="0"/>
        </a:p>
      </dsp:txBody>
      <dsp:txXfrm>
        <a:off x="771231" y="1675383"/>
        <a:ext cx="658932" cy="200974"/>
      </dsp:txXfrm>
    </dsp:sp>
    <dsp:sp modelId="{BE4E37C2-ABE7-7544-9276-5CF7C3F028A3}">
      <dsp:nvSpPr>
        <dsp:cNvPr id="0" name=""/>
        <dsp:cNvSpPr/>
      </dsp:nvSpPr>
      <dsp:spPr>
        <a:xfrm>
          <a:off x="1561950" y="544354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endParaRPr lang="en-US" sz="900" kern="1200" dirty="0"/>
        </a:p>
      </dsp:txBody>
      <dsp:txXfrm>
        <a:off x="1561950" y="544354"/>
        <a:ext cx="658932" cy="200974"/>
      </dsp:txXfrm>
    </dsp:sp>
    <dsp:sp modelId="{AAA048E5-75EA-104B-96EE-D44EE60D7629}">
      <dsp:nvSpPr>
        <dsp:cNvPr id="0" name=""/>
        <dsp:cNvSpPr/>
      </dsp:nvSpPr>
      <dsp:spPr>
        <a:xfrm>
          <a:off x="2352669" y="1090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Enemy1</a:t>
          </a:r>
          <a:endParaRPr lang="en-US" sz="900" kern="1200" dirty="0"/>
        </a:p>
      </dsp:txBody>
      <dsp:txXfrm>
        <a:off x="2352669" y="1090"/>
        <a:ext cx="1470730" cy="260101"/>
      </dsp:txXfrm>
    </dsp:sp>
    <dsp:sp modelId="{A28ADB43-EE16-624E-84A9-42D9BDB8D3C1}">
      <dsp:nvSpPr>
        <dsp:cNvPr id="0" name=""/>
        <dsp:cNvSpPr/>
      </dsp:nvSpPr>
      <dsp:spPr>
        <a:xfrm>
          <a:off x="2352669" y="343557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Enemy2</a:t>
          </a:r>
          <a:endParaRPr lang="en-US" sz="900" kern="1200" dirty="0"/>
        </a:p>
      </dsp:txBody>
      <dsp:txXfrm>
        <a:off x="2352669" y="343557"/>
        <a:ext cx="1470730" cy="260101"/>
      </dsp:txXfrm>
    </dsp:sp>
    <dsp:sp modelId="{E173E6AC-8DAE-B24A-BCFA-9988D8B8065B}">
      <dsp:nvSpPr>
        <dsp:cNvPr id="0" name=""/>
        <dsp:cNvSpPr/>
      </dsp:nvSpPr>
      <dsp:spPr>
        <a:xfrm>
          <a:off x="2352669" y="686025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Enemy3</a:t>
          </a:r>
          <a:endParaRPr lang="en-US" sz="900" kern="1200" dirty="0"/>
        </a:p>
      </dsp:txBody>
      <dsp:txXfrm>
        <a:off x="2352669" y="686025"/>
        <a:ext cx="1470730" cy="260101"/>
      </dsp:txXfrm>
    </dsp:sp>
    <dsp:sp modelId="{B19D8845-4DEE-9F4D-9EEF-B64013E9C90E}">
      <dsp:nvSpPr>
        <dsp:cNvPr id="0" name=""/>
        <dsp:cNvSpPr/>
      </dsp:nvSpPr>
      <dsp:spPr>
        <a:xfrm>
          <a:off x="2352669" y="1028492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Boss</a:t>
          </a:r>
          <a:endParaRPr lang="en-US" sz="900" kern="1200" dirty="0"/>
        </a:p>
      </dsp:txBody>
      <dsp:txXfrm>
        <a:off x="2352669" y="1028492"/>
        <a:ext cx="1470730" cy="260101"/>
      </dsp:txXfrm>
    </dsp:sp>
    <dsp:sp modelId="{AED4A1C1-4D3A-9C45-A389-2367CCAC043E}">
      <dsp:nvSpPr>
        <dsp:cNvPr id="0" name=""/>
        <dsp:cNvSpPr/>
      </dsp:nvSpPr>
      <dsp:spPr>
        <a:xfrm>
          <a:off x="1561950" y="2273655"/>
          <a:ext cx="2004301" cy="16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Projectile</a:t>
          </a:r>
          <a:endParaRPr lang="en-US" sz="900" kern="1200" dirty="0"/>
        </a:p>
      </dsp:txBody>
      <dsp:txXfrm>
        <a:off x="1561950" y="2273655"/>
        <a:ext cx="2004301" cy="167049"/>
      </dsp:txXfrm>
    </dsp:sp>
    <dsp:sp modelId="{243813A8-44F6-E044-BD31-1D99321E8A23}">
      <dsp:nvSpPr>
        <dsp:cNvPr id="0" name=""/>
        <dsp:cNvSpPr/>
      </dsp:nvSpPr>
      <dsp:spPr>
        <a:xfrm>
          <a:off x="3698038" y="1370960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Bullet</a:t>
          </a:r>
        </a:p>
      </dsp:txBody>
      <dsp:txXfrm>
        <a:off x="3698038" y="1370960"/>
        <a:ext cx="1470730" cy="260101"/>
      </dsp:txXfrm>
    </dsp:sp>
    <dsp:sp modelId="{20309D1D-2751-7B41-B140-95B9107E74DB}">
      <dsp:nvSpPr>
        <dsp:cNvPr id="0" name=""/>
        <dsp:cNvSpPr/>
      </dsp:nvSpPr>
      <dsp:spPr>
        <a:xfrm>
          <a:off x="3698038" y="1713428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Forward</a:t>
          </a:r>
          <a:r>
            <a:rPr lang="zh-CN" altLang="en-US" sz="900" kern="1200" dirty="0"/>
            <a:t> </a:t>
          </a:r>
          <a:r>
            <a:rPr lang="en-US" altLang="zh-CN" sz="900" kern="1200" dirty="0"/>
            <a:t>Fire</a:t>
          </a:r>
        </a:p>
      </dsp:txBody>
      <dsp:txXfrm>
        <a:off x="3698038" y="1713428"/>
        <a:ext cx="1470730" cy="260101"/>
      </dsp:txXfrm>
    </dsp:sp>
    <dsp:sp modelId="{184E981D-CD91-DD46-B0DD-150C675FCD0D}">
      <dsp:nvSpPr>
        <dsp:cNvPr id="0" name=""/>
        <dsp:cNvSpPr/>
      </dsp:nvSpPr>
      <dsp:spPr>
        <a:xfrm>
          <a:off x="3698038" y="2055895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r>
            <a:rPr lang="zh-CN" altLang="en-US" sz="900" kern="1200" dirty="0"/>
            <a:t> </a:t>
          </a:r>
          <a:r>
            <a:rPr lang="en-US" altLang="zh-CN" sz="900" kern="1200" dirty="0"/>
            <a:t>Bullet</a:t>
          </a:r>
        </a:p>
      </dsp:txBody>
      <dsp:txXfrm>
        <a:off x="3698038" y="2055895"/>
        <a:ext cx="1470730" cy="260101"/>
      </dsp:txXfrm>
    </dsp:sp>
    <dsp:sp modelId="{C6CC3A7B-C7F3-1343-A7B2-7537E9DA0ECA}">
      <dsp:nvSpPr>
        <dsp:cNvPr id="0" name=""/>
        <dsp:cNvSpPr/>
      </dsp:nvSpPr>
      <dsp:spPr>
        <a:xfrm>
          <a:off x="3698038" y="2398363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Enemy</a:t>
          </a:r>
          <a:r>
            <a:rPr lang="zh-CN" altLang="en-US" sz="900" kern="1200" dirty="0"/>
            <a:t> </a:t>
          </a:r>
          <a:r>
            <a:rPr lang="en-US" altLang="zh-CN" sz="900" kern="1200" dirty="0"/>
            <a:t>Missile</a:t>
          </a:r>
        </a:p>
      </dsp:txBody>
      <dsp:txXfrm>
        <a:off x="3698038" y="2398363"/>
        <a:ext cx="1470730" cy="260101"/>
      </dsp:txXfrm>
    </dsp:sp>
    <dsp:sp modelId="{1A0716CE-4F26-914A-A915-67EC1562A1CD}">
      <dsp:nvSpPr>
        <dsp:cNvPr id="0" name=""/>
        <dsp:cNvSpPr/>
      </dsp:nvSpPr>
      <dsp:spPr>
        <a:xfrm>
          <a:off x="3698038" y="2740831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Explosion</a:t>
          </a:r>
        </a:p>
      </dsp:txBody>
      <dsp:txXfrm>
        <a:off x="3698038" y="2740831"/>
        <a:ext cx="1470730" cy="260101"/>
      </dsp:txXfrm>
    </dsp:sp>
    <dsp:sp modelId="{A6FC2F16-AE72-644E-9D61-E951F315940C}">
      <dsp:nvSpPr>
        <dsp:cNvPr id="0" name=""/>
        <dsp:cNvSpPr/>
      </dsp:nvSpPr>
      <dsp:spPr>
        <a:xfrm>
          <a:off x="3698038" y="3083298"/>
          <a:ext cx="1470730" cy="2601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Large</a:t>
          </a:r>
          <a:r>
            <a:rPr lang="zh-CN" altLang="en-US" sz="900" kern="1200" dirty="0"/>
            <a:t> </a:t>
          </a:r>
          <a:r>
            <a:rPr lang="en-US" altLang="zh-CN" sz="900" kern="1200" dirty="0"/>
            <a:t>Explosion</a:t>
          </a:r>
        </a:p>
      </dsp:txBody>
      <dsp:txXfrm>
        <a:off x="3698038" y="3083298"/>
        <a:ext cx="1470730" cy="260101"/>
      </dsp:txXfrm>
    </dsp:sp>
    <dsp:sp modelId="{E17E2194-AFF0-264A-9261-056FDCBF5F19}">
      <dsp:nvSpPr>
        <dsp:cNvPr id="0" name=""/>
        <dsp:cNvSpPr/>
      </dsp:nvSpPr>
      <dsp:spPr>
        <a:xfrm>
          <a:off x="1561950" y="2523071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Player</a:t>
          </a:r>
        </a:p>
      </dsp:txBody>
      <dsp:txXfrm>
        <a:off x="1561950" y="2523071"/>
        <a:ext cx="658932" cy="200974"/>
      </dsp:txXfrm>
    </dsp:sp>
    <dsp:sp modelId="{6EDE4353-1F91-E24B-967E-57852F44FE46}">
      <dsp:nvSpPr>
        <dsp:cNvPr id="0" name=""/>
        <dsp:cNvSpPr/>
      </dsp:nvSpPr>
      <dsp:spPr>
        <a:xfrm>
          <a:off x="1561950" y="2806412"/>
          <a:ext cx="658932" cy="200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Background</a:t>
          </a:r>
        </a:p>
      </dsp:txBody>
      <dsp:txXfrm>
        <a:off x="1561950" y="2806412"/>
        <a:ext cx="658932" cy="200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0BCD0-4B23-6842-88B5-1CE995879896}">
      <dsp:nvSpPr>
        <dsp:cNvPr id="0" name=""/>
        <dsp:cNvSpPr/>
      </dsp:nvSpPr>
      <dsp:spPr>
        <a:xfrm>
          <a:off x="2881452" y="3759747"/>
          <a:ext cx="425883" cy="206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060211"/>
              </a:lnTo>
              <a:lnTo>
                <a:pt x="425883" y="20602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0EB9D-A0C7-6A45-9A24-921AE20C0A5F}">
      <dsp:nvSpPr>
        <dsp:cNvPr id="0" name=""/>
        <dsp:cNvSpPr/>
      </dsp:nvSpPr>
      <dsp:spPr>
        <a:xfrm>
          <a:off x="2881452" y="3759747"/>
          <a:ext cx="425883" cy="114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144561"/>
              </a:lnTo>
              <a:lnTo>
                <a:pt x="425883" y="1144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B08B-3D56-DC4F-9481-6B9548374446}">
      <dsp:nvSpPr>
        <dsp:cNvPr id="0" name=""/>
        <dsp:cNvSpPr/>
      </dsp:nvSpPr>
      <dsp:spPr>
        <a:xfrm>
          <a:off x="8001701" y="3988660"/>
          <a:ext cx="425883" cy="228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289123"/>
              </a:lnTo>
              <a:lnTo>
                <a:pt x="425883" y="22891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B833D-D25C-C045-85E1-A9A9D96C2DFF}">
      <dsp:nvSpPr>
        <dsp:cNvPr id="0" name=""/>
        <dsp:cNvSpPr/>
      </dsp:nvSpPr>
      <dsp:spPr>
        <a:xfrm>
          <a:off x="8001701" y="3988660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373474"/>
              </a:lnTo>
              <a:lnTo>
                <a:pt x="425883" y="13734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81B23-6990-AB4D-AA38-23CAAB46D608}">
      <dsp:nvSpPr>
        <dsp:cNvPr id="0" name=""/>
        <dsp:cNvSpPr/>
      </dsp:nvSpPr>
      <dsp:spPr>
        <a:xfrm>
          <a:off x="8001701" y="3988660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457824"/>
              </a:lnTo>
              <a:lnTo>
                <a:pt x="425883" y="4578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68C5-0CB6-AA40-B018-830BD03C8C01}">
      <dsp:nvSpPr>
        <dsp:cNvPr id="0" name=""/>
        <dsp:cNvSpPr/>
      </dsp:nvSpPr>
      <dsp:spPr>
        <a:xfrm>
          <a:off x="8001701" y="3530835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457824"/>
              </a:moveTo>
              <a:lnTo>
                <a:pt x="212941" y="45782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3A7CE-3C80-A94F-B4D9-BAC04101DC8E}">
      <dsp:nvSpPr>
        <dsp:cNvPr id="0" name=""/>
        <dsp:cNvSpPr/>
      </dsp:nvSpPr>
      <dsp:spPr>
        <a:xfrm>
          <a:off x="8001701" y="2615185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1373474"/>
              </a:moveTo>
              <a:lnTo>
                <a:pt x="212941" y="137347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1B66-2AFF-D245-A345-2B13B68E5D29}">
      <dsp:nvSpPr>
        <dsp:cNvPr id="0" name=""/>
        <dsp:cNvSpPr/>
      </dsp:nvSpPr>
      <dsp:spPr>
        <a:xfrm>
          <a:off x="8001701" y="1699536"/>
          <a:ext cx="425883" cy="2289123"/>
        </a:xfrm>
        <a:custGeom>
          <a:avLst/>
          <a:gdLst/>
          <a:ahLst/>
          <a:cxnLst/>
          <a:rect l="0" t="0" r="0" b="0"/>
          <a:pathLst>
            <a:path>
              <a:moveTo>
                <a:pt x="0" y="2289123"/>
              </a:moveTo>
              <a:lnTo>
                <a:pt x="212941" y="2289123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CB173-731F-5945-A93B-DF374035527C}">
      <dsp:nvSpPr>
        <dsp:cNvPr id="0" name=""/>
        <dsp:cNvSpPr/>
      </dsp:nvSpPr>
      <dsp:spPr>
        <a:xfrm>
          <a:off x="2881452" y="3759747"/>
          <a:ext cx="425883" cy="228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228912"/>
              </a:lnTo>
              <a:lnTo>
                <a:pt x="425883" y="2289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2066-ACED-9947-9A85-AAEFCE6CFF30}">
      <dsp:nvSpPr>
        <dsp:cNvPr id="0" name=""/>
        <dsp:cNvSpPr/>
      </dsp:nvSpPr>
      <dsp:spPr>
        <a:xfrm>
          <a:off x="5436753" y="1699536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1373474"/>
              </a:lnTo>
              <a:lnTo>
                <a:pt x="425883" y="13734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EC90-E5F9-684A-8A5D-48396CE67D92}">
      <dsp:nvSpPr>
        <dsp:cNvPr id="0" name=""/>
        <dsp:cNvSpPr/>
      </dsp:nvSpPr>
      <dsp:spPr>
        <a:xfrm>
          <a:off x="5436753" y="1699536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941" y="0"/>
              </a:lnTo>
              <a:lnTo>
                <a:pt x="212941" y="457824"/>
              </a:lnTo>
              <a:lnTo>
                <a:pt x="425883" y="4578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46A-544F-E94D-9252-BC9BBDF167FE}">
      <dsp:nvSpPr>
        <dsp:cNvPr id="0" name=""/>
        <dsp:cNvSpPr/>
      </dsp:nvSpPr>
      <dsp:spPr>
        <a:xfrm>
          <a:off x="5436753" y="1241711"/>
          <a:ext cx="425883" cy="457824"/>
        </a:xfrm>
        <a:custGeom>
          <a:avLst/>
          <a:gdLst/>
          <a:ahLst/>
          <a:cxnLst/>
          <a:rect l="0" t="0" r="0" b="0"/>
          <a:pathLst>
            <a:path>
              <a:moveTo>
                <a:pt x="0" y="457824"/>
              </a:moveTo>
              <a:lnTo>
                <a:pt x="212941" y="45782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EE1FF-44EE-C641-A347-0A7DDBF5A3EF}">
      <dsp:nvSpPr>
        <dsp:cNvPr id="0" name=""/>
        <dsp:cNvSpPr/>
      </dsp:nvSpPr>
      <dsp:spPr>
        <a:xfrm>
          <a:off x="5436753" y="326061"/>
          <a:ext cx="425883" cy="1373474"/>
        </a:xfrm>
        <a:custGeom>
          <a:avLst/>
          <a:gdLst/>
          <a:ahLst/>
          <a:cxnLst/>
          <a:rect l="0" t="0" r="0" b="0"/>
          <a:pathLst>
            <a:path>
              <a:moveTo>
                <a:pt x="0" y="1373474"/>
              </a:moveTo>
              <a:lnTo>
                <a:pt x="212941" y="1373474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CBE88-1C1B-EE4B-BCAA-279AAC3AE7CA}">
      <dsp:nvSpPr>
        <dsp:cNvPr id="0" name=""/>
        <dsp:cNvSpPr/>
      </dsp:nvSpPr>
      <dsp:spPr>
        <a:xfrm>
          <a:off x="2881452" y="1699536"/>
          <a:ext cx="425883" cy="2060211"/>
        </a:xfrm>
        <a:custGeom>
          <a:avLst/>
          <a:gdLst/>
          <a:ahLst/>
          <a:cxnLst/>
          <a:rect l="0" t="0" r="0" b="0"/>
          <a:pathLst>
            <a:path>
              <a:moveTo>
                <a:pt x="0" y="2060211"/>
              </a:moveTo>
              <a:lnTo>
                <a:pt x="212941" y="2060211"/>
              </a:lnTo>
              <a:lnTo>
                <a:pt x="212941" y="0"/>
              </a:lnTo>
              <a:lnTo>
                <a:pt x="42588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095C-FB72-D943-9048-3448CE31D414}">
      <dsp:nvSpPr>
        <dsp:cNvPr id="0" name=""/>
        <dsp:cNvSpPr/>
      </dsp:nvSpPr>
      <dsp:spPr>
        <a:xfrm>
          <a:off x="752034" y="3435011"/>
          <a:ext cx="2129417" cy="6494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Game</a:t>
          </a:r>
          <a:r>
            <a:rPr lang="zh-CN" altLang="en-US" sz="2600" kern="1200" dirty="0"/>
            <a:t> </a:t>
          </a:r>
          <a:r>
            <a:rPr lang="en-US" altLang="zh-CN" sz="2600" kern="1200" dirty="0"/>
            <a:t>Object</a:t>
          </a:r>
          <a:endParaRPr lang="en-US" sz="2600" kern="1200" dirty="0"/>
        </a:p>
      </dsp:txBody>
      <dsp:txXfrm>
        <a:off x="752034" y="3435011"/>
        <a:ext cx="2129417" cy="649472"/>
      </dsp:txXfrm>
    </dsp:sp>
    <dsp:sp modelId="{BE4E37C2-ABE7-7544-9276-5CF7C3F028A3}">
      <dsp:nvSpPr>
        <dsp:cNvPr id="0" name=""/>
        <dsp:cNvSpPr/>
      </dsp:nvSpPr>
      <dsp:spPr>
        <a:xfrm>
          <a:off x="3307335" y="1374800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endParaRPr lang="en-US" sz="2600" kern="1200" dirty="0"/>
        </a:p>
      </dsp:txBody>
      <dsp:txXfrm>
        <a:off x="3307335" y="1374800"/>
        <a:ext cx="2129417" cy="649472"/>
      </dsp:txXfrm>
    </dsp:sp>
    <dsp:sp modelId="{AAA048E5-75EA-104B-96EE-D44EE60D7629}">
      <dsp:nvSpPr>
        <dsp:cNvPr id="0" name=""/>
        <dsp:cNvSpPr/>
      </dsp:nvSpPr>
      <dsp:spPr>
        <a:xfrm>
          <a:off x="5862637" y="1325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Enemy1</a:t>
          </a:r>
          <a:endParaRPr lang="en-US" sz="2600" kern="1200" dirty="0"/>
        </a:p>
      </dsp:txBody>
      <dsp:txXfrm>
        <a:off x="5862637" y="1325"/>
        <a:ext cx="2129417" cy="649472"/>
      </dsp:txXfrm>
    </dsp:sp>
    <dsp:sp modelId="{A28ADB43-EE16-624E-84A9-42D9BDB8D3C1}">
      <dsp:nvSpPr>
        <dsp:cNvPr id="0" name=""/>
        <dsp:cNvSpPr/>
      </dsp:nvSpPr>
      <dsp:spPr>
        <a:xfrm>
          <a:off x="5862637" y="916975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Enemy2</a:t>
          </a:r>
          <a:endParaRPr lang="en-US" sz="2600" kern="1200" dirty="0"/>
        </a:p>
      </dsp:txBody>
      <dsp:txXfrm>
        <a:off x="5862637" y="916975"/>
        <a:ext cx="2129417" cy="649472"/>
      </dsp:txXfrm>
    </dsp:sp>
    <dsp:sp modelId="{E173E6AC-8DAE-B24A-BCFA-9988D8B8065B}">
      <dsp:nvSpPr>
        <dsp:cNvPr id="0" name=""/>
        <dsp:cNvSpPr/>
      </dsp:nvSpPr>
      <dsp:spPr>
        <a:xfrm>
          <a:off x="5862637" y="1832624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Enemy3</a:t>
          </a:r>
          <a:endParaRPr lang="en-US" sz="2600" kern="1200" dirty="0"/>
        </a:p>
      </dsp:txBody>
      <dsp:txXfrm>
        <a:off x="5862637" y="1832624"/>
        <a:ext cx="2129417" cy="649472"/>
      </dsp:txXfrm>
    </dsp:sp>
    <dsp:sp modelId="{B19D8845-4DEE-9F4D-9EEF-B64013E9C90E}">
      <dsp:nvSpPr>
        <dsp:cNvPr id="0" name=""/>
        <dsp:cNvSpPr/>
      </dsp:nvSpPr>
      <dsp:spPr>
        <a:xfrm>
          <a:off x="5862637" y="2748274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Boss</a:t>
          </a:r>
          <a:endParaRPr lang="en-US" sz="2600" kern="1200" dirty="0"/>
        </a:p>
      </dsp:txBody>
      <dsp:txXfrm>
        <a:off x="5862637" y="2748274"/>
        <a:ext cx="2129417" cy="649472"/>
      </dsp:txXfrm>
    </dsp:sp>
    <dsp:sp modelId="{AED4A1C1-4D3A-9C45-A389-2367CCAC043E}">
      <dsp:nvSpPr>
        <dsp:cNvPr id="0" name=""/>
        <dsp:cNvSpPr/>
      </dsp:nvSpPr>
      <dsp:spPr>
        <a:xfrm>
          <a:off x="3307335" y="3663924"/>
          <a:ext cx="4694365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Projectile</a:t>
          </a:r>
          <a:endParaRPr lang="en-US" sz="2600" kern="1200" dirty="0"/>
        </a:p>
      </dsp:txBody>
      <dsp:txXfrm>
        <a:off x="3307335" y="3663924"/>
        <a:ext cx="4694365" cy="649472"/>
      </dsp:txXfrm>
    </dsp:sp>
    <dsp:sp modelId="{243813A8-44F6-E044-BD31-1D99321E8A23}">
      <dsp:nvSpPr>
        <dsp:cNvPr id="0" name=""/>
        <dsp:cNvSpPr/>
      </dsp:nvSpPr>
      <dsp:spPr>
        <a:xfrm>
          <a:off x="8427584" y="1374800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Bullet</a:t>
          </a:r>
        </a:p>
      </dsp:txBody>
      <dsp:txXfrm>
        <a:off x="8427584" y="1374800"/>
        <a:ext cx="2129417" cy="649472"/>
      </dsp:txXfrm>
    </dsp:sp>
    <dsp:sp modelId="{20309D1D-2751-7B41-B140-95B9107E74DB}">
      <dsp:nvSpPr>
        <dsp:cNvPr id="0" name=""/>
        <dsp:cNvSpPr/>
      </dsp:nvSpPr>
      <dsp:spPr>
        <a:xfrm>
          <a:off x="8427584" y="2290449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Forward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Fire</a:t>
          </a:r>
        </a:p>
      </dsp:txBody>
      <dsp:txXfrm>
        <a:off x="8427584" y="2290449"/>
        <a:ext cx="2129417" cy="649472"/>
      </dsp:txXfrm>
    </dsp:sp>
    <dsp:sp modelId="{184E981D-CD91-DD46-B0DD-150C675FCD0D}">
      <dsp:nvSpPr>
        <dsp:cNvPr id="0" name=""/>
        <dsp:cNvSpPr/>
      </dsp:nvSpPr>
      <dsp:spPr>
        <a:xfrm>
          <a:off x="8427584" y="3206099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Bullet</a:t>
          </a:r>
        </a:p>
      </dsp:txBody>
      <dsp:txXfrm>
        <a:off x="8427584" y="3206099"/>
        <a:ext cx="2129417" cy="649472"/>
      </dsp:txXfrm>
    </dsp:sp>
    <dsp:sp modelId="{C6CC3A7B-C7F3-1343-A7B2-7537E9DA0ECA}">
      <dsp:nvSpPr>
        <dsp:cNvPr id="0" name=""/>
        <dsp:cNvSpPr/>
      </dsp:nvSpPr>
      <dsp:spPr>
        <a:xfrm>
          <a:off x="8427584" y="412174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Enemy</a:t>
          </a:r>
          <a:r>
            <a:rPr lang="zh-CN" altLang="en-US" sz="2600" kern="1200" dirty="0"/>
            <a:t> </a:t>
          </a:r>
          <a:r>
            <a:rPr lang="en-US" altLang="zh-CN" sz="2600" kern="1200" dirty="0"/>
            <a:t>Missile</a:t>
          </a:r>
        </a:p>
      </dsp:txBody>
      <dsp:txXfrm>
        <a:off x="8427584" y="4121748"/>
        <a:ext cx="2129417" cy="649472"/>
      </dsp:txXfrm>
    </dsp:sp>
    <dsp:sp modelId="{1A0716CE-4F26-914A-A915-67EC1562A1CD}">
      <dsp:nvSpPr>
        <dsp:cNvPr id="0" name=""/>
        <dsp:cNvSpPr/>
      </dsp:nvSpPr>
      <dsp:spPr>
        <a:xfrm>
          <a:off x="8427584" y="503739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Explosion</a:t>
          </a:r>
        </a:p>
      </dsp:txBody>
      <dsp:txXfrm>
        <a:off x="8427584" y="5037398"/>
        <a:ext cx="2129417" cy="649472"/>
      </dsp:txXfrm>
    </dsp:sp>
    <dsp:sp modelId="{A6FC2F16-AE72-644E-9D61-E951F315940C}">
      <dsp:nvSpPr>
        <dsp:cNvPr id="0" name=""/>
        <dsp:cNvSpPr/>
      </dsp:nvSpPr>
      <dsp:spPr>
        <a:xfrm>
          <a:off x="8427584" y="5953048"/>
          <a:ext cx="2129417" cy="649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Large</a:t>
          </a:r>
          <a:r>
            <a:rPr lang="zh-CN" altLang="en-US" sz="2600" kern="1200" dirty="0"/>
            <a:t> </a:t>
          </a:r>
          <a:r>
            <a:rPr lang="en-US" altLang="zh-CN" sz="2600" kern="1200" dirty="0"/>
            <a:t>Explosion</a:t>
          </a:r>
        </a:p>
      </dsp:txBody>
      <dsp:txXfrm>
        <a:off x="8427584" y="5953048"/>
        <a:ext cx="2129417" cy="649472"/>
      </dsp:txXfrm>
    </dsp:sp>
    <dsp:sp modelId="{E17E2194-AFF0-264A-9261-056FDCBF5F19}">
      <dsp:nvSpPr>
        <dsp:cNvPr id="0" name=""/>
        <dsp:cNvSpPr/>
      </dsp:nvSpPr>
      <dsp:spPr>
        <a:xfrm>
          <a:off x="3307335" y="4579573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Player</a:t>
          </a:r>
        </a:p>
      </dsp:txBody>
      <dsp:txXfrm>
        <a:off x="3307335" y="4579573"/>
        <a:ext cx="2129417" cy="649472"/>
      </dsp:txXfrm>
    </dsp:sp>
    <dsp:sp modelId="{6EDE4353-1F91-E24B-967E-57852F44FE46}">
      <dsp:nvSpPr>
        <dsp:cNvPr id="0" name=""/>
        <dsp:cNvSpPr/>
      </dsp:nvSpPr>
      <dsp:spPr>
        <a:xfrm>
          <a:off x="3307335" y="5495223"/>
          <a:ext cx="2129417" cy="649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Background</a:t>
          </a:r>
        </a:p>
      </dsp:txBody>
      <dsp:txXfrm>
        <a:off x="3307335" y="5495223"/>
        <a:ext cx="2129417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605A-10D2-6844-AC6E-6DA8169C447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1CEA-CCDE-C74A-B1DE-BB588432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A58-9000-CC4E-8BF1-56FEAA60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3CB4-2663-D947-A3F9-6A8C69E5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D879-EE39-6346-9C30-F0FD8F4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6C6F-5E6B-D649-AB5B-F2CEFF7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2DE6-3616-8247-8C69-F9443FBB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7EBC-1DC0-6C4E-B49E-A2B1873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49E5-70D6-AE48-BE86-E7A67FA5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8C0B-CBE0-4E44-B8C9-8C046749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FC8E-2336-7B46-923D-B9D1DEA1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6F0D-D996-8A42-B8D3-4F4EEE79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95C5-C4E8-A94F-80A5-72D717EE7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8F04-03D0-F149-9060-5972644E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C229-CF65-CB46-BE83-68E5AFD2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491F-1D4B-9F47-B3AF-F15C36B3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D31D-43A8-874D-AE86-9C8575A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25B-4475-404D-9656-B758679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5EF0-2E9B-3749-AA43-C306324A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9C85-5246-4340-A0A0-53EC1A4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E7A-9EBF-0641-A3C1-3EFBA86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2C58-6FCE-E54E-AC35-CB99CB68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8BA-CE9C-4B4F-B8D2-3636C19F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2CFF-060B-A64D-BC23-5C13DEB1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FDBE-2D8D-E842-B78F-DBD8234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BA15-7260-4743-8172-A6255449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8181-46BD-4F46-8A0C-9761C85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6667-115A-6544-81AE-1B2121A3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0CA-3A5C-AA43-AAB7-39293ADD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F7C4-9D90-234A-B438-AF09CD6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9F63-5251-2143-BCD9-D6149D3F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1703-4DFB-5C48-82B3-4E445E7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5CC8-DE54-6444-B725-5C4EAEE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F34-A7D4-BF43-8E78-095762E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FEA1-7CB8-CF42-9B84-C1E5EA3D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B727-A83B-2641-8EF3-A687140E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6CC4F-FCBF-2447-A7CF-A0FF9E14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F415F-90EF-F34A-8CA8-67C3510C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DC1E-B694-6040-AE81-F3177CE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7FE-9AAD-7541-AD0C-E3A1FB0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C5DDF-2AB5-8F44-8037-A5B2BC6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1C-F310-C145-806C-ACA53100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598E-2142-8947-B1FC-C8ACDE3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7FD1-94AF-9141-8F78-E40C2AC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5447-FAE3-FE4D-9515-3D7ACFE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AEF7-FC29-9045-ABC2-43E842C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F548-F62B-3C40-A563-8A11047B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9EBC-ABB9-9849-B968-E3B4B15E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FED-4AB8-CD40-B095-56F890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0015-8305-3744-939A-3324516D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F1C4-2C73-8C46-9931-F5376F3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A1BA-591E-7D4F-AB70-D9C4125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7AB0-C5AA-944A-9FA3-E1DB1F8C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D78A-DDF4-D747-871A-81C8E62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95F-1D90-864E-AF0A-AFDC89A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D67B8-1ED0-DF4E-9336-C551A23B2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4741-39AE-F044-B22E-505A65DC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7E2A-DAAC-5D43-BDD4-EDAAD5C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3938-F467-C140-94EA-1DFCBE5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796B-09F1-2D45-BBC3-9D2DD6C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F56D-99C9-BE42-8528-DF2FDFE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7139-CB12-414B-9343-877C4EC2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D630-88BB-A441-A7F1-FC7754C2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0D41-FF7B-BB4D-B29E-B53AFEE5CC1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544C-C2D0-1A4D-9A8E-39135D90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D60-269B-E34D-B8BE-C16CAC14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EF6-3B7D-BB46-82F1-B0E8EEE58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Java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程序设计课程大作业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0963-E724-2741-BF1E-8119A974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949"/>
            <a:ext cx="9144000" cy="1655762"/>
          </a:xfrm>
        </p:spPr>
        <p:txBody>
          <a:bodyPr/>
          <a:lstStyle/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秦雨轩 何昊 李天翼 缪舜 潘兴禄 王乐强 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9B948-8A85-464C-BDE6-632034EDB76C}"/>
              </a:ext>
            </a:extLst>
          </p:cNvPr>
          <p:cNvSpPr/>
          <p:nvPr/>
        </p:nvSpPr>
        <p:spPr>
          <a:xfrm>
            <a:off x="3914153" y="3438111"/>
            <a:ext cx="43636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Shoot!</a:t>
            </a:r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Game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55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GameObject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图形界面设计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28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ACE7-3E95-BB4F-B5D4-782091DF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这游戏长啥样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A1E7-4BC8-4A4D-AB19-35DBAD5B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各种各样的敌人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各种各样的子弹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看脸的关卡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玩家有两个技能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有酷炫的特效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0E2D7-4A5C-4645-B937-1E52BB92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12" y="0"/>
            <a:ext cx="5288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DA93-E9C1-A34F-8466-43224D72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架构设计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864FE4-BAA7-0843-9B09-9447FA5A5F05}"/>
              </a:ext>
            </a:extLst>
          </p:cNvPr>
          <p:cNvGrpSpPr/>
          <p:nvPr/>
        </p:nvGrpSpPr>
        <p:grpSpPr>
          <a:xfrm>
            <a:off x="1428088" y="653142"/>
            <a:ext cx="10148869" cy="5424105"/>
            <a:chOff x="1010945" y="1440229"/>
            <a:chExt cx="8265261" cy="427028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E284033-85EE-A040-8481-AB77B69E6B00}"/>
                </a:ext>
              </a:extLst>
            </p:cNvPr>
            <p:cNvSpPr/>
            <p:nvPr/>
          </p:nvSpPr>
          <p:spPr>
            <a:xfrm>
              <a:off x="2743200" y="5003934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 </a:t>
              </a:r>
              <a:r>
                <a:rPr lang="en-US" altLang="zh-CN" dirty="0"/>
                <a:t>Language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Operating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9DDFB5-CE0D-C747-8F34-FE20339FBD92}"/>
                </a:ext>
              </a:extLst>
            </p:cNvPr>
            <p:cNvSpPr/>
            <p:nvPr/>
          </p:nvSpPr>
          <p:spPr>
            <a:xfrm>
              <a:off x="2743201" y="2562448"/>
              <a:ext cx="4784650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Shoot</a:t>
              </a:r>
              <a:r>
                <a:rPr lang="zh-CN" altLang="en-US" dirty="0"/>
                <a:t> </a:t>
              </a:r>
              <a:r>
                <a:rPr lang="en-US" altLang="zh-CN" dirty="0"/>
                <a:t>Game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97F9DD-01C0-4B49-8D2E-56E12C755D9B}"/>
                </a:ext>
              </a:extLst>
            </p:cNvPr>
            <p:cNvSpPr/>
            <p:nvPr/>
          </p:nvSpPr>
          <p:spPr>
            <a:xfrm>
              <a:off x="2960390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Resource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8C7C98-229A-4D46-A1D1-144BB387E71A}"/>
                </a:ext>
              </a:extLst>
            </p:cNvPr>
            <p:cNvSpPr/>
            <p:nvPr/>
          </p:nvSpPr>
          <p:spPr>
            <a:xfrm>
              <a:off x="5248428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8B2848-F76C-FE4E-97A3-037D8DF98A2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948545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417F66-DC06-F344-B290-02893BD2B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45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57CB96-2A0B-E743-BF57-7825A590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061" y="4665473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02462A-04D8-014F-B355-2CA629CC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779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24A3E1-E0C0-024B-8E7B-BB75F0AF0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179" y="4644539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C326BD-A80D-BB4F-A26A-45D76720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451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D71BB-DA5A-4F47-8FB5-644DF0685614}"/>
                </a:ext>
              </a:extLst>
            </p:cNvPr>
            <p:cNvSpPr/>
            <p:nvPr/>
          </p:nvSpPr>
          <p:spPr>
            <a:xfrm>
              <a:off x="2953462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B18C58D-8D76-AB40-8AA3-EEBA8CAD61EB}"/>
                </a:ext>
              </a:extLst>
            </p:cNvPr>
            <p:cNvSpPr/>
            <p:nvPr/>
          </p:nvSpPr>
          <p:spPr>
            <a:xfrm>
              <a:off x="5248428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Rendering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F32011-95BD-4C47-BD64-D8AF62C3F3F8}"/>
                </a:ext>
              </a:extLst>
            </p:cNvPr>
            <p:cNvSpPr/>
            <p:nvPr/>
          </p:nvSpPr>
          <p:spPr>
            <a:xfrm>
              <a:off x="4100945" y="2683299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Scene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C687AE7-F2CF-F546-9AE6-33D9414F51D9}"/>
                </a:ext>
              </a:extLst>
            </p:cNvPr>
            <p:cNvSpPr/>
            <p:nvPr/>
          </p:nvSpPr>
          <p:spPr>
            <a:xfrm>
              <a:off x="2743200" y="1440229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Objects</a:t>
              </a:r>
              <a:r>
                <a:rPr lang="zh-CN" altLang="en-US" dirty="0"/>
                <a:t> </a:t>
              </a:r>
              <a:r>
                <a:rPr lang="en-US" altLang="zh-CN" dirty="0"/>
                <a:t>(Player,</a:t>
              </a:r>
              <a:r>
                <a:rPr lang="zh-CN" altLang="en-US" dirty="0"/>
                <a:t> </a:t>
              </a:r>
              <a:r>
                <a:rPr lang="en-US" altLang="zh-CN" dirty="0"/>
                <a:t>Enemy,</a:t>
              </a:r>
              <a:r>
                <a:rPr lang="zh-CN" altLang="en-US" dirty="0"/>
                <a:t> </a:t>
              </a:r>
              <a:r>
                <a:rPr lang="en-US" altLang="zh-CN" dirty="0"/>
                <a:t>Projectile,</a:t>
              </a:r>
              <a:r>
                <a:rPr lang="zh-CN" altLang="en-US" dirty="0"/>
                <a:t> </a:t>
              </a:r>
              <a:r>
                <a:rPr lang="en-US" altLang="zh-CN" dirty="0"/>
                <a:t>etc.)</a:t>
              </a:r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E7C925-D32E-8444-BABB-501E0475CBEF}"/>
                </a:ext>
              </a:extLst>
            </p:cNvPr>
            <p:cNvCxnSpPr/>
            <p:nvPr/>
          </p:nvCxnSpPr>
          <p:spPr>
            <a:xfrm>
              <a:off x="4199860" y="214263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992E7-D176-5149-B471-3170695B930C}"/>
                </a:ext>
              </a:extLst>
            </p:cNvPr>
            <p:cNvCxnSpPr/>
            <p:nvPr/>
          </p:nvCxnSpPr>
          <p:spPr>
            <a:xfrm>
              <a:off x="5216530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F28A4DA-A5FF-1045-95AC-31EA5C09B27A}"/>
                </a:ext>
              </a:extLst>
            </p:cNvPr>
            <p:cNvCxnSpPr/>
            <p:nvPr/>
          </p:nvCxnSpPr>
          <p:spPr>
            <a:xfrm>
              <a:off x="4735032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9C854F-8997-8141-9F9C-A58D2430C8AF}"/>
                </a:ext>
              </a:extLst>
            </p:cNvPr>
            <p:cNvCxnSpPr/>
            <p:nvPr/>
          </p:nvCxnSpPr>
          <p:spPr>
            <a:xfrm>
              <a:off x="5745126" y="2146810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AA94B0-9491-3B43-BE54-98EC2B5BB766}"/>
                </a:ext>
              </a:extLst>
            </p:cNvPr>
            <p:cNvCxnSpPr/>
            <p:nvPr/>
          </p:nvCxnSpPr>
          <p:spPr>
            <a:xfrm>
              <a:off x="6298107" y="2142634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DA39954-F136-EC49-8710-2AF846E90FFC}"/>
                </a:ext>
              </a:extLst>
            </p:cNvPr>
            <p:cNvSpPr/>
            <p:nvPr/>
          </p:nvSpPr>
          <p:spPr>
            <a:xfrm>
              <a:off x="1019560" y="2562448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</a:t>
              </a:r>
              <a:r>
                <a:rPr lang="en-US" altLang="zh-CN" dirty="0"/>
                <a:t>rt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54686FC-8806-C146-B5A8-956BA1895FA5}"/>
                </a:ext>
              </a:extLst>
            </p:cNvPr>
            <p:cNvSpPr/>
            <p:nvPr/>
          </p:nvSpPr>
          <p:spPr>
            <a:xfrm>
              <a:off x="7791902" y="2554428"/>
              <a:ext cx="1484304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Over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39418E8-9B31-2741-94A4-B2188B7ABBF5}"/>
                </a:ext>
              </a:extLst>
            </p:cNvPr>
            <p:cNvSpPr/>
            <p:nvPr/>
          </p:nvSpPr>
          <p:spPr>
            <a:xfrm>
              <a:off x="1010945" y="3744164"/>
              <a:ext cx="1434383" cy="1042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Pause</a:t>
              </a:r>
              <a:r>
                <a:rPr lang="zh-CN" altLang="en-US" dirty="0"/>
                <a:t> </a:t>
              </a:r>
              <a:r>
                <a:rPr lang="en-US" altLang="zh-CN" dirty="0"/>
                <a:t>Panel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191CEF-8243-124C-8855-002C1E021149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2445328" y="4265659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4350CE-11E0-5946-B48B-E16B21B31A4B}"/>
                </a:ext>
              </a:extLst>
            </p:cNvPr>
            <p:cNvCxnSpPr/>
            <p:nvPr/>
          </p:nvCxnSpPr>
          <p:spPr>
            <a:xfrm>
              <a:off x="2445328" y="3156161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63A716-8A9D-5C45-9CB0-9A04D9B61E10}"/>
                </a:ext>
              </a:extLst>
            </p:cNvPr>
            <p:cNvCxnSpPr/>
            <p:nvPr/>
          </p:nvCxnSpPr>
          <p:spPr>
            <a:xfrm>
              <a:off x="7518744" y="3726806"/>
              <a:ext cx="2978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8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8B02-CBB4-9043-A650-D3EA2345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游戏物件设计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E8037-1803-0143-A305-8D6E69B7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2" y="1614360"/>
            <a:ext cx="5435600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B381E-33B9-A840-B260-4BAC9963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78" y="365125"/>
            <a:ext cx="5156200" cy="63246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20D5B75-CF5F-6A40-8427-F13536956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615828"/>
              </p:ext>
            </p:extLst>
          </p:nvPr>
        </p:nvGraphicFramePr>
        <p:xfrm>
          <a:off x="172994" y="3392360"/>
          <a:ext cx="5940000" cy="334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95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53A4A9-8F1A-E242-9CE7-48998B254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800940"/>
              </p:ext>
            </p:extLst>
          </p:nvPr>
        </p:nvGraphicFramePr>
        <p:xfrm>
          <a:off x="137291" y="179614"/>
          <a:ext cx="11309037" cy="660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8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348C-AB4F-9B44-9100-F6816713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游戏主循环伪代码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7F438-CB2B-1748-980E-567F7726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78929" cy="47110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E57581-6423-4C42-874E-1F38439D503B}"/>
              </a:ext>
            </a:extLst>
          </p:cNvPr>
          <p:cNvCxnSpPr/>
          <p:nvPr/>
        </p:nvCxnSpPr>
        <p:spPr>
          <a:xfrm flipV="1">
            <a:off x="5274129" y="2106386"/>
            <a:ext cx="1404257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7DD687-2F19-FB44-A38B-05D3137E2484}"/>
              </a:ext>
            </a:extLst>
          </p:cNvPr>
          <p:cNvSpPr txBox="1"/>
          <p:nvPr/>
        </p:nvSpPr>
        <p:spPr>
          <a:xfrm>
            <a:off x="6678386" y="189591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更新这一帧的时序信息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EB6569-AA6C-7043-8D96-6FB6290F50FE}"/>
              </a:ext>
            </a:extLst>
          </p:cNvPr>
          <p:cNvCxnSpPr>
            <a:cxnSpLocks/>
          </p:cNvCxnSpPr>
          <p:nvPr/>
        </p:nvCxnSpPr>
        <p:spPr>
          <a:xfrm flipV="1">
            <a:off x="4506687" y="2501254"/>
            <a:ext cx="2302327" cy="60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C669BB-9156-5D4F-8C87-6586B3879AF3}"/>
              </a:ext>
            </a:extLst>
          </p:cNvPr>
          <p:cNvSpPr txBox="1"/>
          <p:nvPr/>
        </p:nvSpPr>
        <p:spPr>
          <a:xfrm>
            <a:off x="6809014" y="2322029"/>
            <a:ext cx="5357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对游戏窗体处理用户输入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游戏物件在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函数中响应用户输入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C5DBD-009D-9346-8996-B362BF365F20}"/>
              </a:ext>
            </a:extLst>
          </p:cNvPr>
          <p:cNvCxnSpPr>
            <a:cxnSpLocks/>
          </p:cNvCxnSpPr>
          <p:nvPr/>
        </p:nvCxnSpPr>
        <p:spPr>
          <a:xfrm flipV="1">
            <a:off x="5396594" y="3289137"/>
            <a:ext cx="1281792" cy="2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6F0801-5F68-1545-8E5A-B5684526F2D5}"/>
              </a:ext>
            </a:extLst>
          </p:cNvPr>
          <p:cNvSpPr txBox="1"/>
          <p:nvPr/>
        </p:nvSpPr>
        <p:spPr>
          <a:xfrm>
            <a:off x="6770308" y="3074401"/>
            <a:ext cx="4653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对所有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GameObject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2240D-3706-DA47-A0F8-42ED72DD0047}"/>
              </a:ext>
            </a:extLst>
          </p:cNvPr>
          <p:cNvCxnSpPr>
            <a:cxnSpLocks/>
          </p:cNvCxnSpPr>
          <p:nvPr/>
        </p:nvCxnSpPr>
        <p:spPr>
          <a:xfrm flipV="1">
            <a:off x="6096000" y="4046236"/>
            <a:ext cx="827314" cy="24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91D3C-BE86-2249-B1B7-50B89F4766AA}"/>
              </a:ext>
            </a:extLst>
          </p:cNvPr>
          <p:cNvSpPr txBox="1"/>
          <p:nvPr/>
        </p:nvSpPr>
        <p:spPr>
          <a:xfrm>
            <a:off x="6923314" y="3642023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对有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Collider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检测他们的碰撞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有碰撞则调用两个物体的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onCollision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31FBF8-54F0-994A-A58B-E02D20739960}"/>
              </a:ext>
            </a:extLst>
          </p:cNvPr>
          <p:cNvCxnSpPr>
            <a:cxnSpLocks/>
          </p:cNvCxnSpPr>
          <p:nvPr/>
        </p:nvCxnSpPr>
        <p:spPr>
          <a:xfrm>
            <a:off x="4767943" y="4634473"/>
            <a:ext cx="2002365" cy="40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BC84C2-9353-A243-A194-65FB9F0F5924}"/>
              </a:ext>
            </a:extLst>
          </p:cNvPr>
          <p:cNvSpPr txBox="1"/>
          <p:nvPr/>
        </p:nvSpPr>
        <p:spPr>
          <a:xfrm>
            <a:off x="6770307" y="4825199"/>
            <a:ext cx="5322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遍历所有死亡或者被设为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disabled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的游戏物体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将其设置为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或移除核心类的数据结构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3FE8BE-C1B4-1E40-8A7C-21EC11F4CDB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216729" y="5723811"/>
            <a:ext cx="3461657" cy="41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F3F042-B426-9640-AD31-F4D614952404}"/>
              </a:ext>
            </a:extLst>
          </p:cNvPr>
          <p:cNvSpPr txBox="1"/>
          <p:nvPr/>
        </p:nvSpPr>
        <p:spPr>
          <a:xfrm>
            <a:off x="6678386" y="594161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让渲染线程重绘游戏画面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开发中遇到的问题一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实现真正灵敏的键盘输入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A4EEA-B33E-3947-A7CB-6213E7FE0C3C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不能使用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KeyAdapter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KeyListener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使用更加底层的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API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JFrame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InputMap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ActionMap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KeyStroke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设置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putMap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KeyStroke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的映射关系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InputMap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的映射关系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自定义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加入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ActionMap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</a:t>
            </a:r>
            <a:r>
              <a:rPr lang="en-US" altLang="ja-JP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Action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中维护一张用户按键输入的表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在游戏主循环中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读这张表判断用户是否输入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0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7CDEE-D40B-BE4F-809F-1665E24D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99429"/>
            <a:ext cx="967740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1B253-415A-AC42-AF9C-C48E25AD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3" y="48192"/>
            <a:ext cx="6642100" cy="3416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855E20-0E9A-1442-878A-8971C3F8BF95}"/>
              </a:ext>
            </a:extLst>
          </p:cNvPr>
          <p:cNvCxnSpPr>
            <a:cxnSpLocks/>
          </p:cNvCxnSpPr>
          <p:nvPr/>
        </p:nvCxnSpPr>
        <p:spPr>
          <a:xfrm>
            <a:off x="6890659" y="174001"/>
            <a:ext cx="527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125C24-9BB3-0540-AA1B-CED837C4AFBF}"/>
              </a:ext>
            </a:extLst>
          </p:cNvPr>
          <p:cNvSpPr txBox="1"/>
          <p:nvPr/>
        </p:nvSpPr>
        <p:spPr>
          <a:xfrm>
            <a:off x="7404100" y="-1987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自定义按键表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9225F-C05B-7B4E-9847-4D45851763B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19804" y="434482"/>
            <a:ext cx="3084296" cy="9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96C72E-87A8-0D4A-B169-702410CFEA12}"/>
              </a:ext>
            </a:extLst>
          </p:cNvPr>
          <p:cNvSpPr txBox="1"/>
          <p:nvPr/>
        </p:nvSpPr>
        <p:spPr>
          <a:xfrm>
            <a:off x="7404100" y="3314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游戏主循环调用的接口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29BCFD-0BDF-4E49-A8F1-5AA3EF295A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319804" y="1324970"/>
            <a:ext cx="3038927" cy="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42018-4B08-B94F-B499-16ABCAD753B6}"/>
              </a:ext>
            </a:extLst>
          </p:cNvPr>
          <p:cNvSpPr txBox="1"/>
          <p:nvPr/>
        </p:nvSpPr>
        <p:spPr>
          <a:xfrm>
            <a:off x="7358731" y="11249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定义按键绑定的映射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D016F3-AD1A-2D49-9D04-FE0B12853B4F}"/>
              </a:ext>
            </a:extLst>
          </p:cNvPr>
          <p:cNvCxnSpPr>
            <a:cxnSpLocks/>
          </p:cNvCxnSpPr>
          <p:nvPr/>
        </p:nvCxnSpPr>
        <p:spPr>
          <a:xfrm>
            <a:off x="5839774" y="2873548"/>
            <a:ext cx="129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D8512F-AB9E-6444-B2D3-D972BF08AE9C}"/>
              </a:ext>
            </a:extLst>
          </p:cNvPr>
          <p:cNvSpPr txBox="1"/>
          <p:nvPr/>
        </p:nvSpPr>
        <p:spPr>
          <a:xfrm>
            <a:off x="7154637" y="2684577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更新按键表的自定义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Action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48CF90-DB9F-1848-AAC0-326846EA6C00}"/>
              </a:ext>
            </a:extLst>
          </p:cNvPr>
          <p:cNvCxnSpPr>
            <a:cxnSpLocks/>
          </p:cNvCxnSpPr>
          <p:nvPr/>
        </p:nvCxnSpPr>
        <p:spPr>
          <a:xfrm flipH="1">
            <a:off x="2269671" y="5551714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F32144-06BF-3347-B494-ECB4606A3AD3}"/>
              </a:ext>
            </a:extLst>
          </p:cNvPr>
          <p:cNvSpPr txBox="1"/>
          <p:nvPr/>
        </p:nvSpPr>
        <p:spPr>
          <a:xfrm>
            <a:off x="1193099" y="5371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映射一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740FD-A876-774E-9341-C2E9C385FA32}"/>
              </a:ext>
            </a:extLst>
          </p:cNvPr>
          <p:cNvCxnSpPr>
            <a:cxnSpLocks/>
          </p:cNvCxnSpPr>
          <p:nvPr/>
        </p:nvCxnSpPr>
        <p:spPr>
          <a:xfrm flipH="1">
            <a:off x="2269671" y="6128656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020047-DC5F-D64D-8ECB-8DF5E85F60F4}"/>
              </a:ext>
            </a:extLst>
          </p:cNvPr>
          <p:cNvSpPr txBox="1"/>
          <p:nvPr/>
        </p:nvSpPr>
        <p:spPr>
          <a:xfrm>
            <a:off x="1193099" y="594802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映射二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98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1C8-DE1D-7A4F-9757-413003AD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开发中遇到的问题二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如何管理大量图片资源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BD73A-CE54-AD46-BD95-38F20A3E376E}"/>
              </a:ext>
            </a:extLst>
          </p:cNvPr>
          <p:cNvSpPr txBox="1">
            <a:spLocks/>
          </p:cNvSpPr>
          <p:nvPr/>
        </p:nvSpPr>
        <p:spPr>
          <a:xfrm>
            <a:off x="838200" y="1870302"/>
            <a:ext cx="10951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定义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ResourceManager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启动程序时读取所有图片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class.getResource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())</a:t>
            </a: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给每个图片赋予唯一字符串标签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上层</a:t>
            </a:r>
            <a:r>
              <a:rPr lang="en-US" altLang="ja-JP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GameObject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类使用标签获取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BufferedImage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指针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如果缺失图片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返回默认占位符</a:t>
            </a:r>
            <a:endParaRPr lang="en-US" altLang="ja-JP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这样增加和修改新图片只用改一个类就行了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错误调用图片也不会空指针崩溃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r>
              <a:rPr lang="ja-JP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这个类很容易扩展到支持音频等其他功能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2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259</Words>
  <Application>Microsoft Macintosh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Java 程序设计课程大作业</vt:lpstr>
      <vt:lpstr>这游戏长啥样</vt:lpstr>
      <vt:lpstr>架构设计</vt:lpstr>
      <vt:lpstr>游戏物件设计</vt:lpstr>
      <vt:lpstr>PowerPoint Presentation</vt:lpstr>
      <vt:lpstr>游戏主循环伪代码</vt:lpstr>
      <vt:lpstr>开发中遇到的问题一： 实现真正灵敏的键盘输入</vt:lpstr>
      <vt:lpstr>PowerPoint Presentation</vt:lpstr>
      <vt:lpstr>开发中遇到的问题二： 如何管理大量图片资源</vt:lpstr>
      <vt:lpstr>各种GameObject的设计</vt:lpstr>
      <vt:lpstr>图形界面设计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78</cp:revision>
  <dcterms:created xsi:type="dcterms:W3CDTF">2018-05-24T11:31:02Z</dcterms:created>
  <dcterms:modified xsi:type="dcterms:W3CDTF">2018-06-11T01:38:18Z</dcterms:modified>
</cp:coreProperties>
</file>