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5" d="100"/>
          <a:sy n="125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Short History of Programming (repetitive computing)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(a.k.a. "</a:t>
            </a:r>
            <a:r>
              <a:rPr lang="en-US"/>
              <a:t>one who computes</a:t>
            </a:r>
            <a:r>
              <a:rPr lang="en-US" dirty="0"/>
              <a:t>")</a:t>
            </a:r>
          </a:p>
          <a:p>
            <a:r>
              <a:rPr lang="en-US" dirty="0"/>
              <a:t>Mechanical Multipliers</a:t>
            </a:r>
          </a:p>
          <a:p>
            <a:r>
              <a:rPr lang="en-US" dirty="0"/>
              <a:t>Electronic Computers – Tubes (Colossus)</a:t>
            </a:r>
          </a:p>
          <a:p>
            <a:r>
              <a:rPr lang="en-US" dirty="0"/>
              <a:t>Solid State Computers – Thousands of transistors (PDP-1)</a:t>
            </a:r>
          </a:p>
          <a:p>
            <a:r>
              <a:rPr lang="en-US" dirty="0"/>
              <a:t>Modern Very Large Scale Integration (billions of transistors) </a:t>
            </a:r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539</Words>
  <Application>Microsoft Macintosh PowerPoint</Application>
  <PresentationFormat>Widescreen</PresentationFormat>
  <Paragraphs>144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A Short History of Programming (repetitive computing)</vt:lpstr>
      <vt:lpstr>Outline 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11</cp:revision>
  <dcterms:created xsi:type="dcterms:W3CDTF">2023-02-25T13:30:24Z</dcterms:created>
  <dcterms:modified xsi:type="dcterms:W3CDTF">2025-04-05T15:06:11Z</dcterms:modified>
</cp:coreProperties>
</file>