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State </a:t>
            </a:r>
            <a:r>
              <a:rPr lang="en-US" dirty="0" err="1"/>
              <a:t>Compting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transistor</a:t>
            </a:r>
          </a:p>
          <a:p>
            <a:pPr lvl="1"/>
            <a:r>
              <a:rPr lang="en-US" dirty="0"/>
              <a:t>Faster than a relay or tube</a:t>
            </a:r>
          </a:p>
          <a:p>
            <a:pPr lvl="1"/>
            <a:r>
              <a:rPr lang="en-US" dirty="0"/>
              <a:t>Far less heat and electricity</a:t>
            </a:r>
          </a:p>
          <a:p>
            <a:pPr lvl="1"/>
            <a:r>
              <a:rPr lang="en-US" dirty="0"/>
              <a:t>Far more reliable and long lasting</a:t>
            </a:r>
          </a:p>
          <a:p>
            <a:pPr lvl="1"/>
            <a:r>
              <a:rPr lang="en-US" dirty="0"/>
              <a:t>No moving parts</a:t>
            </a:r>
          </a:p>
          <a:p>
            <a:r>
              <a:rPr lang="en-US" dirty="0"/>
              <a:t>Replaced tubes for amplifiers</a:t>
            </a:r>
          </a:p>
          <a:p>
            <a:pPr lvl="1"/>
            <a:r>
              <a:rPr lang="en-US" dirty="0"/>
              <a:t>Transistor radios</a:t>
            </a:r>
          </a:p>
          <a:p>
            <a:r>
              <a:rPr lang="en-US" dirty="0"/>
              <a:t>Computing applications – PNP and NPN</a:t>
            </a:r>
          </a:p>
          <a:p>
            <a:pPr lvl="1"/>
            <a:r>
              <a:rPr lang="en-US" dirty="0"/>
              <a:t>NPN – Conduct with input is high</a:t>
            </a:r>
          </a:p>
          <a:p>
            <a:pPr lvl="1"/>
            <a:r>
              <a:rPr lang="en-US" dirty="0"/>
              <a:t>PNP – Stop conducting </a:t>
            </a:r>
            <a:r>
              <a:rPr lang="en-US"/>
              <a:t>when input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Solid State Compting</vt:lpstr>
      <vt:lpstr>Outline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15</cp:revision>
  <dcterms:created xsi:type="dcterms:W3CDTF">2023-02-25T13:30:24Z</dcterms:created>
  <dcterms:modified xsi:type="dcterms:W3CDTF">2025-07-26T12:30:14Z</dcterms:modified>
</cp:coreProperties>
</file>