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499</Words>
  <Application>Microsoft Macintosh PowerPoint</Application>
  <PresentationFormat>Widescreen</PresentationFormat>
  <Paragraphs>140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Menlo</vt:lpstr>
      <vt:lpstr>Office Theme</vt:lpstr>
      <vt:lpstr>Hardware Architecture</vt:lpstr>
      <vt:lpstr>Computable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7</cp:revision>
  <dcterms:created xsi:type="dcterms:W3CDTF">2023-02-25T13:30:24Z</dcterms:created>
  <dcterms:modified xsi:type="dcterms:W3CDTF">2023-03-04T02:03:52Z</dcterms:modified>
</cp:coreProperties>
</file>