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06" r:id="rId3"/>
    <p:sldId id="352" r:id="rId4"/>
    <p:sldId id="28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74"/>
    <p:restoredTop sz="96327"/>
  </p:normalViewPr>
  <p:slideViewPr>
    <p:cSldViewPr snapToGrid="0">
      <p:cViewPr varScale="1">
        <p:scale>
          <a:sx n="111" d="100"/>
          <a:sy n="111" d="100"/>
        </p:scale>
        <p:origin x="2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0F489640-3E6E-0DBD-E793-1EC6D18C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>
            <a:extLst>
              <a:ext uri="{FF2B5EF4-FFF2-40B4-BE49-F238E27FC236}">
                <a16:creationId xmlns:a16="http://schemas.microsoft.com/office/drawing/2014/main" id="{52A1D90A-15DC-841E-D265-04B4832D6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>
            <a:extLst>
              <a:ext uri="{FF2B5EF4-FFF2-40B4-BE49-F238E27FC236}">
                <a16:creationId xmlns:a16="http://schemas.microsoft.com/office/drawing/2014/main" id="{9DA562DC-806A-F1C5-B294-719C28FFB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92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Design and Machine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78">
          <a:extLst>
            <a:ext uri="{FF2B5EF4-FFF2-40B4-BE49-F238E27FC236}">
              <a16:creationId xmlns:a16="http://schemas.microsoft.com/office/drawing/2014/main" id="{7D4DE4FA-AE90-9CFD-8A6F-749DB2E54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>
            <a:extLst>
              <a:ext uri="{FF2B5EF4-FFF2-40B4-BE49-F238E27FC236}">
                <a16:creationId xmlns:a16="http://schemas.microsoft.com/office/drawing/2014/main" id="{F27C2F62-3E09-D8ED-4EF6-DE6CEDE9FB9B}"/>
              </a:ext>
            </a:extLst>
          </p:cNvPr>
          <p:cNvSpPr txBox="1"/>
          <p:nvPr/>
        </p:nvSpPr>
        <p:spPr>
          <a:xfrm>
            <a:off x="4572001" y="985328"/>
            <a:ext cx="2590799" cy="4867274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spcBef>
                <a:spcPts val="750"/>
              </a:spcBef>
              <a:buClr>
                <a:srgbClr val="FF00FF"/>
              </a:buClr>
              <a:buSzPct val="25000"/>
            </a:pPr>
            <a:r>
              <a:rPr lang="en-US" sz="24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380" name="Shape 380">
            <a:extLst>
              <a:ext uri="{FF2B5EF4-FFF2-40B4-BE49-F238E27FC236}">
                <a16:creationId xmlns:a16="http://schemas.microsoft.com/office/drawing/2014/main" id="{FC0F161D-E0BA-7CD5-600D-45FB3CC2B2D7}"/>
              </a:ext>
            </a:extLst>
          </p:cNvPr>
          <p:cNvSpPr txBox="1"/>
          <p:nvPr/>
        </p:nvSpPr>
        <p:spPr>
          <a:xfrm>
            <a:off x="2124076" y="1547303"/>
            <a:ext cx="1638299" cy="16382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381" name="Shape 381">
            <a:extLst>
              <a:ext uri="{FF2B5EF4-FFF2-40B4-BE49-F238E27FC236}">
                <a16:creationId xmlns:a16="http://schemas.microsoft.com/office/drawing/2014/main" id="{579D48D5-8C19-EA31-FDA6-812A769FB074}"/>
              </a:ext>
            </a:extLst>
          </p:cNvPr>
          <p:cNvSpPr txBox="1"/>
          <p:nvPr/>
        </p:nvSpPr>
        <p:spPr>
          <a:xfrm>
            <a:off x="5048251" y="1623503"/>
            <a:ext cx="1600199" cy="14858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382" name="Shape 382">
            <a:extLst>
              <a:ext uri="{FF2B5EF4-FFF2-40B4-BE49-F238E27FC236}">
                <a16:creationId xmlns:a16="http://schemas.microsoft.com/office/drawing/2014/main" id="{BEC2A3B4-3255-A605-6884-6357781E4631}"/>
              </a:ext>
            </a:extLst>
          </p:cNvPr>
          <p:cNvSpPr txBox="1"/>
          <p:nvPr/>
        </p:nvSpPr>
        <p:spPr>
          <a:xfrm>
            <a:off x="5048250" y="3899978"/>
            <a:ext cx="1628775" cy="1600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383" name="Shape 383">
            <a:extLst>
              <a:ext uri="{FF2B5EF4-FFF2-40B4-BE49-F238E27FC236}">
                <a16:creationId xmlns:a16="http://schemas.microsoft.com/office/drawing/2014/main" id="{BD0C38DB-60EB-1C70-35B9-FAE4F3AF2CAD}"/>
              </a:ext>
            </a:extLst>
          </p:cNvPr>
          <p:cNvSpPr txBox="1"/>
          <p:nvPr/>
        </p:nvSpPr>
        <p:spPr>
          <a:xfrm>
            <a:off x="8448676" y="2528378"/>
            <a:ext cx="1638299" cy="16382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384" name="Shape 384">
            <a:extLst>
              <a:ext uri="{FF2B5EF4-FFF2-40B4-BE49-F238E27FC236}">
                <a16:creationId xmlns:a16="http://schemas.microsoft.com/office/drawing/2014/main" id="{3D05F8F3-43E2-FCBF-3576-DFD80B56B331}"/>
              </a:ext>
            </a:extLst>
          </p:cNvPr>
          <p:cNvCxnSpPr/>
          <p:nvPr/>
        </p:nvCxnSpPr>
        <p:spPr>
          <a:xfrm flipH="1">
            <a:off x="3773089" y="2392647"/>
            <a:ext cx="794147" cy="13096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385" name="Shape 385">
            <a:extLst>
              <a:ext uri="{FF2B5EF4-FFF2-40B4-BE49-F238E27FC236}">
                <a16:creationId xmlns:a16="http://schemas.microsoft.com/office/drawing/2014/main" id="{39AA0EBF-556A-FE30-6D8D-621FD6E697BF}"/>
              </a:ext>
            </a:extLst>
          </p:cNvPr>
          <p:cNvCxnSpPr/>
          <p:nvPr/>
        </p:nvCxnSpPr>
        <p:spPr>
          <a:xfrm rot="10800000">
            <a:off x="5543550" y="3130833"/>
            <a:ext cx="0" cy="728663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>
            <a:extLst>
              <a:ext uri="{FF2B5EF4-FFF2-40B4-BE49-F238E27FC236}">
                <a16:creationId xmlns:a16="http://schemas.microsoft.com/office/drawing/2014/main" id="{2C205B8A-9B85-1E2C-8238-229AF225274A}"/>
              </a:ext>
            </a:extLst>
          </p:cNvPr>
          <p:cNvCxnSpPr/>
          <p:nvPr/>
        </p:nvCxnSpPr>
        <p:spPr>
          <a:xfrm>
            <a:off x="6259115" y="3143930"/>
            <a:ext cx="0" cy="68937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7" name="Shape 387">
            <a:extLst>
              <a:ext uri="{FF2B5EF4-FFF2-40B4-BE49-F238E27FC236}">
                <a16:creationId xmlns:a16="http://schemas.microsoft.com/office/drawing/2014/main" id="{E921F569-E046-0518-9A46-6A714DA5E469}"/>
              </a:ext>
            </a:extLst>
          </p:cNvPr>
          <p:cNvCxnSpPr/>
          <p:nvPr/>
        </p:nvCxnSpPr>
        <p:spPr>
          <a:xfrm flipH="1">
            <a:off x="7241382" y="2860562"/>
            <a:ext cx="1171574" cy="13096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8" name="Shape 388">
            <a:extLst>
              <a:ext uri="{FF2B5EF4-FFF2-40B4-BE49-F238E27FC236}">
                <a16:creationId xmlns:a16="http://schemas.microsoft.com/office/drawing/2014/main" id="{9C346725-4B05-FA99-020E-DCD7AD80B794}"/>
              </a:ext>
            </a:extLst>
          </p:cNvPr>
          <p:cNvCxnSpPr/>
          <p:nvPr/>
        </p:nvCxnSpPr>
        <p:spPr>
          <a:xfrm>
            <a:off x="7215187" y="3614228"/>
            <a:ext cx="118467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9" name="Shape 389">
            <a:extLst>
              <a:ext uri="{FF2B5EF4-FFF2-40B4-BE49-F238E27FC236}">
                <a16:creationId xmlns:a16="http://schemas.microsoft.com/office/drawing/2014/main" id="{DEBADDC2-08C3-EA58-75CA-9CF044460AD1}"/>
              </a:ext>
            </a:extLst>
          </p:cNvPr>
          <p:cNvSpPr txBox="1"/>
          <p:nvPr/>
        </p:nvSpPr>
        <p:spPr>
          <a:xfrm>
            <a:off x="9328546" y="723390"/>
            <a:ext cx="1539477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-US" sz="27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sp>
        <p:nvSpPr>
          <p:cNvPr id="390" name="Shape 390">
            <a:extLst>
              <a:ext uri="{FF2B5EF4-FFF2-40B4-BE49-F238E27FC236}">
                <a16:creationId xmlns:a16="http://schemas.microsoft.com/office/drawing/2014/main" id="{91BA6577-6D5A-C076-5EAB-0ABF839DF54E}"/>
              </a:ext>
            </a:extLst>
          </p:cNvPr>
          <p:cNvSpPr/>
          <p:nvPr/>
        </p:nvSpPr>
        <p:spPr>
          <a:xfrm>
            <a:off x="6886575" y="832928"/>
            <a:ext cx="1352550" cy="952500"/>
          </a:xfrm>
          <a:prstGeom prst="wedgeEllipseCallout">
            <a:avLst>
              <a:gd name="adj1" fmla="val -64148"/>
              <a:gd name="adj2" fmla="val 74451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algn="ctr">
              <a:buClr>
                <a:srgbClr val="000000"/>
              </a:buClr>
              <a:buSzPct val="25000"/>
            </a:pPr>
            <a:r>
              <a:rPr lang="en-US" sz="195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391" name="Shape 391">
            <a:extLst>
              <a:ext uri="{FF2B5EF4-FFF2-40B4-BE49-F238E27FC236}">
                <a16:creationId xmlns:a16="http://schemas.microsoft.com/office/drawing/2014/main" id="{A97F28EC-7D2F-9199-62A9-B38EBF58B4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1358" y="4080952"/>
            <a:ext cx="342900" cy="4869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407">
            <a:extLst>
              <a:ext uri="{FF2B5EF4-FFF2-40B4-BE49-F238E27FC236}">
                <a16:creationId xmlns:a16="http://schemas.microsoft.com/office/drawing/2014/main" id="{A3FA041A-20DB-981E-DAF6-576B851566CF}"/>
              </a:ext>
            </a:extLst>
          </p:cNvPr>
          <p:cNvSpPr txBox="1"/>
          <p:nvPr/>
        </p:nvSpPr>
        <p:spPr>
          <a:xfrm>
            <a:off x="9482138" y="5072063"/>
            <a:ext cx="1628775" cy="857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8080"/>
              </a:buClr>
              <a:buSzPct val="25000"/>
            </a:pPr>
            <a:r>
              <a:rPr lang="en-US" sz="270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Machine</a:t>
            </a:r>
          </a:p>
          <a:p>
            <a:pPr algn="ctr">
              <a:buClr>
                <a:srgbClr val="008080"/>
              </a:buClr>
              <a:buSzPct val="25000"/>
            </a:pPr>
            <a:r>
              <a:rPr lang="en-US" sz="270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Language</a:t>
            </a:r>
          </a:p>
        </p:txBody>
      </p:sp>
      <p:sp>
        <p:nvSpPr>
          <p:cNvPr id="17" name="Shape 410">
            <a:extLst>
              <a:ext uri="{FF2B5EF4-FFF2-40B4-BE49-F238E27FC236}">
                <a16:creationId xmlns:a16="http://schemas.microsoft.com/office/drawing/2014/main" id="{E5C2F4CA-1609-C240-5608-DD3A92B002DB}"/>
              </a:ext>
            </a:extLst>
          </p:cNvPr>
          <p:cNvSpPr/>
          <p:nvPr/>
        </p:nvSpPr>
        <p:spPr>
          <a:xfrm>
            <a:off x="5753101" y="2971800"/>
            <a:ext cx="2076449" cy="952500"/>
          </a:xfrm>
          <a:prstGeom prst="wedgeEllipseCallout">
            <a:avLst>
              <a:gd name="adj1" fmla="val -23159"/>
              <a:gd name="adj2" fmla="val 71986"/>
            </a:avLst>
          </a:prstGeom>
          <a:solidFill>
            <a:schemeClr val="tx1">
              <a:lumMod val="75000"/>
            </a:schemeClr>
          </a:solidFill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8080"/>
              </a:buClr>
              <a:buSzPct val="25000"/>
            </a:pPr>
            <a:r>
              <a:rPr lang="en-US" sz="195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01001001</a:t>
            </a:r>
          </a:p>
          <a:p>
            <a:pPr algn="ctr">
              <a:buClr>
                <a:srgbClr val="008080"/>
              </a:buClr>
              <a:buSzPct val="25000"/>
            </a:pPr>
            <a:r>
              <a:rPr lang="en-US" sz="1950" b="1" dirty="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 New"/>
              </a:rPr>
              <a:t>00111001</a:t>
            </a:r>
          </a:p>
        </p:txBody>
      </p:sp>
    </p:spTree>
    <p:extLst>
      <p:ext uri="{BB962C8B-B14F-4D97-AF65-F5344CB8AC3E}">
        <p14:creationId xmlns:p14="http://schemas.microsoft.com/office/powerpoint/2010/main" val="328786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2EFD07-F694-345C-4B2F-4614FA7D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04836A-9389-B0FF-C342-D7DD46B32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2025-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www.ca4e.com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159</Words>
  <Application>Microsoft Macintosh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Office Theme</vt:lpstr>
      <vt:lpstr>CPU Design and Machine Code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60</cp:revision>
  <dcterms:created xsi:type="dcterms:W3CDTF">2023-02-25T13:30:24Z</dcterms:created>
  <dcterms:modified xsi:type="dcterms:W3CDTF">2025-08-24T18:09:15Z</dcterms:modified>
</cp:coreProperties>
</file>