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5" r:id="rId3"/>
    <p:sldId id="328" r:id="rId4"/>
    <p:sldId id="331" r:id="rId5"/>
    <p:sldId id="330" r:id="rId6"/>
    <p:sldId id="329" r:id="rId7"/>
    <p:sldId id="333" r:id="rId8"/>
    <p:sldId id="332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Short History of Software (repetitive computing)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FABE-D154-45C4-EB89-20D893B8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9695-6C39-025A-08B9-9646655C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Turing Machine</a:t>
            </a:r>
          </a:p>
          <a:p>
            <a:r>
              <a:rPr lang="en-US" dirty="0"/>
              <a:t>Wires on a "board"</a:t>
            </a:r>
          </a:p>
          <a:p>
            <a:r>
              <a:rPr lang="en-US" dirty="0"/>
              <a:t>Paper Tape</a:t>
            </a:r>
          </a:p>
          <a:p>
            <a:r>
              <a:rPr lang="en-US" dirty="0"/>
              <a:t>Compiler process</a:t>
            </a:r>
          </a:p>
          <a:p>
            <a:r>
              <a:rPr lang="en-US" dirty="0"/>
              <a:t>JVM</a:t>
            </a:r>
          </a:p>
          <a:p>
            <a:r>
              <a:rPr lang="en-US" dirty="0"/>
              <a:t>WASM</a:t>
            </a:r>
          </a:p>
          <a:p>
            <a:r>
              <a:rPr lang="en-US" dirty="0"/>
              <a:t>Emulators – Game Emulators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Compile / Interpret</a:t>
            </a:r>
          </a:p>
          <a:p>
            <a:r>
              <a:rPr lang="en-US" dirty="0" err="1"/>
              <a:t>Hexdump</a:t>
            </a:r>
            <a:r>
              <a:rPr lang="en-US"/>
              <a:t> various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5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 (*)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514</Words>
  <Application>Microsoft Macintosh PowerPoint</Application>
  <PresentationFormat>Widescreen</PresentationFormat>
  <Paragraphs>148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A Short History of Software (repetitive computing)</vt:lpstr>
      <vt:lpstr>Outline</vt:lpstr>
      <vt:lpstr>Turing Machine</vt:lpstr>
      <vt:lpstr>"Touring Machine"</vt:lpstr>
      <vt:lpstr>Computer Architecture</vt:lpstr>
      <vt:lpstr>Wires transfer data</vt:lpstr>
      <vt:lpstr>Writing Programs with Bits</vt:lpstr>
      <vt:lpstr>Binary Touring Machine</vt:lpstr>
      <vt:lpstr>6.7 Fields – Getting at the bits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16</cp:revision>
  <dcterms:created xsi:type="dcterms:W3CDTF">2023-02-25T13:30:24Z</dcterms:created>
  <dcterms:modified xsi:type="dcterms:W3CDTF">2025-08-30T15:15:55Z</dcterms:modified>
</cp:coreProperties>
</file>