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Short History of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Computers</a:t>
            </a:r>
          </a:p>
          <a:p>
            <a:r>
              <a:rPr lang="en-US"/>
              <a:t>Analog </a:t>
            </a:r>
            <a:r>
              <a:rPr lang="en-US" dirty="0"/>
              <a:t>(</a:t>
            </a:r>
            <a:r>
              <a:rPr lang="en-US" dirty="0" err="1"/>
              <a:t>Ankithera</a:t>
            </a:r>
            <a:r>
              <a:rPr lang="en-US" dirty="0"/>
              <a:t> / Slide Rule)</a:t>
            </a:r>
          </a:p>
          <a:p>
            <a:pPr lvl="1"/>
            <a:r>
              <a:rPr lang="en-US" dirty="0"/>
              <a:t>Digital (Adders / Pen/ Babbage Difference Engine)</a:t>
            </a:r>
          </a:p>
          <a:p>
            <a:r>
              <a:rPr lang="en-US" dirty="0"/>
              <a:t>Electricity – Batteries, switches, lights and relays</a:t>
            </a:r>
          </a:p>
          <a:p>
            <a:r>
              <a:rPr lang="en-US" dirty="0"/>
              <a:t>Electromechanical Relays (Multipliers / Bomba / Pinball Machine)</a:t>
            </a:r>
          </a:p>
          <a:p>
            <a:r>
              <a:rPr lang="en-US" dirty="0"/>
              <a:t>Electronic Computers – Tubes (Colossus)</a:t>
            </a:r>
          </a:p>
          <a:p>
            <a:r>
              <a:rPr lang="en-US" dirty="0"/>
              <a:t>Solid State Computers – Thousands of transistors (PDP-1)</a:t>
            </a:r>
          </a:p>
          <a:p>
            <a:r>
              <a:rPr lang="en-US" dirty="0"/>
              <a:t>Modern Very Large Scale Integration (billions of transistors)</a:t>
            </a:r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Short History of Hardware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14</cp:revision>
  <dcterms:created xsi:type="dcterms:W3CDTF">2023-02-25T13:30:24Z</dcterms:created>
  <dcterms:modified xsi:type="dcterms:W3CDTF">2025-04-08T16:50:50Z</dcterms:modified>
</cp:coreProperties>
</file>