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34" r:id="rId3"/>
    <p:sldId id="3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Digital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Purpose</a:t>
            </a:r>
          </a:p>
          <a:p>
            <a:pPr lvl="1"/>
            <a:r>
              <a:rPr lang="en-US" dirty="0"/>
              <a:t>Mechanical Multipliers</a:t>
            </a:r>
          </a:p>
          <a:p>
            <a:pPr lvl="1"/>
            <a:r>
              <a:rPr lang="en-US" dirty="0"/>
              <a:t>Babbage Difference Engine</a:t>
            </a:r>
          </a:p>
          <a:p>
            <a:r>
              <a:rPr lang="en-US" dirty="0" err="1"/>
              <a:t>Electromecha</a:t>
            </a:r>
            <a:endParaRPr lang="en-US" dirty="0"/>
          </a:p>
          <a:p>
            <a:r>
              <a:rPr lang="en-US" dirty="0"/>
              <a:t>Electronic Computers – Tubes (Colossus)</a:t>
            </a:r>
          </a:p>
          <a:p>
            <a:r>
              <a:rPr lang="en-US" dirty="0"/>
              <a:t>Computers (a.k.a. "one who computes")</a:t>
            </a:r>
          </a:p>
          <a:p>
            <a:endParaRPr lang="en-US" dirty="0"/>
          </a:p>
          <a:p>
            <a:r>
              <a:rPr lang="en-US" dirty="0"/>
              <a:t>Solid State Computers – Thousands of transistors (PDP-1)</a:t>
            </a:r>
          </a:p>
          <a:p>
            <a:r>
              <a:rPr lang="en-US" dirty="0"/>
              <a:t>Modern Very Large Scale Integration (billions of transistors) </a:t>
            </a:r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134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Digital Logic</vt:lpstr>
      <vt:lpstr>Outline </vt:lpstr>
      <vt:lpstr>Computer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14</cp:revision>
  <dcterms:created xsi:type="dcterms:W3CDTF">2023-02-25T13:30:24Z</dcterms:created>
  <dcterms:modified xsi:type="dcterms:W3CDTF">2025-04-08T16:51:15Z</dcterms:modified>
</cp:coreProperties>
</file>