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9"/>
    <p:restoredTop sz="94694"/>
  </p:normalViewPr>
  <p:slideViewPr>
    <p:cSldViewPr snapToGrid="0" snapToObjects="1">
      <p:cViewPr>
        <p:scale>
          <a:sx n="154" d="100"/>
          <a:sy n="154" d="100"/>
        </p:scale>
        <p:origin x="1536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53E9C-E7CD-954D-A13E-3371C667CFC8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74DDA-7787-914D-A92F-585097C53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5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F684-ADB6-1440-B4F6-66234FA60A13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3C0-0D10-5F4C-9B2B-4751ACFA6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F684-ADB6-1440-B4F6-66234FA60A13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3C0-0D10-5F4C-9B2B-4751ACFA6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F684-ADB6-1440-B4F6-66234FA60A13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3C0-0D10-5F4C-9B2B-4751ACFA6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F684-ADB6-1440-B4F6-66234FA60A13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3C0-0D10-5F4C-9B2B-4751ACFA6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F684-ADB6-1440-B4F6-66234FA60A13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3C0-0D10-5F4C-9B2B-4751ACFA6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F684-ADB6-1440-B4F6-66234FA60A13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3C0-0D10-5F4C-9B2B-4751ACFA6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F684-ADB6-1440-B4F6-66234FA60A13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3C0-0D10-5F4C-9B2B-4751ACFA6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F684-ADB6-1440-B4F6-66234FA60A13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3C0-0D10-5F4C-9B2B-4751ACFA6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F684-ADB6-1440-B4F6-66234FA60A13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3C0-0D10-5F4C-9B2B-4751ACFA6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F684-ADB6-1440-B4F6-66234FA60A13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3C0-0D10-5F4C-9B2B-4751ACFA6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F684-ADB6-1440-B4F6-66234FA60A13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3C0-0D10-5F4C-9B2B-4751ACFA6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F684-ADB6-1440-B4F6-66234FA60A13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73C0-0D10-5F4C-9B2B-4751ACFA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U-Turn Arrow 69"/>
          <p:cNvSpPr/>
          <p:nvPr/>
        </p:nvSpPr>
        <p:spPr>
          <a:xfrm rot="16200000" flipH="1">
            <a:off x="732014" y="4018854"/>
            <a:ext cx="875234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60850" y="1229367"/>
            <a:ext cx="9877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Auto submit</a:t>
            </a:r>
            <a:endParaRPr lang="en-US" sz="1013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48690" y="270149"/>
            <a:ext cx="0" cy="55238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284" y="166275"/>
            <a:ext cx="40908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3655" y="166275"/>
            <a:ext cx="6928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LMS Page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1963" y="166275"/>
            <a:ext cx="7793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 Frame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6777" y="166275"/>
            <a:ext cx="4154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388" y="1566148"/>
            <a:ext cx="99614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Construct JWT and form HMTL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859" y="480099"/>
            <a:ext cx="99614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Construct page with iframe tag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71962" y="661879"/>
            <a:ext cx="961422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01723" y="3497790"/>
            <a:ext cx="141140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dirty="0" smtClean="0"/>
              <a:t>Sign w/ Private Key</a:t>
            </a:r>
          </a:p>
          <a:p>
            <a:pPr algn="r"/>
            <a:r>
              <a:rPr lang="en-US" sz="1013" dirty="0" smtClean="0"/>
              <a:t>one-use callback</a:t>
            </a:r>
            <a:endParaRPr lang="en-US" sz="1013" dirty="0"/>
          </a:p>
        </p:txBody>
      </p:sp>
      <p:cxnSp>
        <p:nvCxnSpPr>
          <p:cNvPr id="24" name="Straight Arrow Connector 23"/>
          <p:cNvCxnSpPr>
            <a:stCxn id="47" idx="3"/>
            <a:endCxn id="94" idx="4"/>
          </p:cNvCxnSpPr>
          <p:nvPr/>
        </p:nvCxnSpPr>
        <p:spPr>
          <a:xfrm flipV="1">
            <a:off x="4229461" y="2389509"/>
            <a:ext cx="1070383" cy="168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3750033" y="2121677"/>
            <a:ext cx="488123" cy="29485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49563" y="2422954"/>
            <a:ext cx="93830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Verify </a:t>
            </a:r>
            <a:r>
              <a:rPr lang="en-US" sz="1013" dirty="0" smtClean="0"/>
              <a:t>JWT</a:t>
            </a:r>
          </a:p>
          <a:p>
            <a:r>
              <a:rPr lang="en-US" sz="1013" dirty="0" smtClean="0"/>
              <a:t>Check cookie</a:t>
            </a:r>
            <a:endParaRPr lang="en-US" sz="1013" dirty="0"/>
          </a:p>
        </p:txBody>
      </p:sp>
      <p:sp>
        <p:nvSpPr>
          <p:cNvPr id="36" name="TextBox 35"/>
          <p:cNvSpPr txBox="1"/>
          <p:nvPr/>
        </p:nvSpPr>
        <p:spPr>
          <a:xfrm>
            <a:off x="5616374" y="2909999"/>
            <a:ext cx="1075953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smtClean="0"/>
              <a:t>No cookie</a:t>
            </a:r>
          </a:p>
          <a:p>
            <a:r>
              <a:rPr lang="en-US" sz="1013" dirty="0" smtClean="0"/>
              <a:t>Challenge </a:t>
            </a:r>
            <a:r>
              <a:rPr lang="en-US" sz="1013" dirty="0"/>
              <a:t>Page</a:t>
            </a:r>
          </a:p>
        </p:txBody>
      </p:sp>
      <p:cxnSp>
        <p:nvCxnSpPr>
          <p:cNvPr id="37" name="Straight Arrow Connector 36"/>
          <p:cNvCxnSpPr>
            <a:stCxn id="91" idx="1"/>
          </p:cNvCxnSpPr>
          <p:nvPr/>
        </p:nvCxnSpPr>
        <p:spPr>
          <a:xfrm flipH="1">
            <a:off x="4087638" y="3296859"/>
            <a:ext cx="1214978" cy="37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441256" y="3529946"/>
            <a:ext cx="1115623" cy="31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flipV="1">
            <a:off x="3556878" y="3296859"/>
            <a:ext cx="603307" cy="226577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20547" y="2282222"/>
            <a:ext cx="100891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Auto submit</a:t>
            </a:r>
            <a:endParaRPr lang="en-US" sz="1013" dirty="0"/>
          </a:p>
        </p:txBody>
      </p:sp>
      <p:cxnSp>
        <p:nvCxnSpPr>
          <p:cNvPr id="50" name="Curved Connector 49"/>
          <p:cNvCxnSpPr/>
          <p:nvPr/>
        </p:nvCxnSpPr>
        <p:spPr>
          <a:xfrm flipV="1">
            <a:off x="1927809" y="3523435"/>
            <a:ext cx="559674" cy="244671"/>
          </a:xfrm>
          <a:prstGeom prst="curvedConnector3">
            <a:avLst>
              <a:gd name="adj1" fmla="val 51612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271962" y="3768106"/>
            <a:ext cx="63083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8070" y="3720834"/>
            <a:ext cx="803420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Verify </a:t>
            </a:r>
            <a:r>
              <a:rPr lang="en-US" sz="1013" dirty="0"/>
              <a:t>user </a:t>
            </a:r>
            <a:r>
              <a:rPr lang="en-US" sz="1013" dirty="0" smtClean="0"/>
              <a:t>login</a:t>
            </a:r>
            <a:r>
              <a:rPr lang="en-US" sz="1013" dirty="0" smtClean="0"/>
              <a:t>, check signature, </a:t>
            </a:r>
            <a:r>
              <a:rPr lang="en-US" sz="1013" dirty="0"/>
              <a:t>sign </a:t>
            </a:r>
            <a:r>
              <a:rPr lang="en-US" sz="1013" dirty="0" smtClean="0"/>
              <a:t>Reply</a:t>
            </a:r>
            <a:endParaRPr lang="en-US" sz="1013" dirty="0"/>
          </a:p>
        </p:txBody>
      </p:sp>
      <p:sp>
        <p:nvSpPr>
          <p:cNvPr id="63" name="TextBox 62"/>
          <p:cNvSpPr txBox="1"/>
          <p:nvPr/>
        </p:nvSpPr>
        <p:spPr>
          <a:xfrm>
            <a:off x="2318877" y="3622503"/>
            <a:ext cx="9877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AJAX</a:t>
            </a:r>
          </a:p>
        </p:txBody>
      </p:sp>
      <p:sp>
        <p:nvSpPr>
          <p:cNvPr id="67" name="U-Turn Arrow 66"/>
          <p:cNvSpPr/>
          <p:nvPr/>
        </p:nvSpPr>
        <p:spPr>
          <a:xfrm rot="16200000" flipH="1">
            <a:off x="927183" y="3826458"/>
            <a:ext cx="479354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306458" y="4531432"/>
            <a:ext cx="707198" cy="106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1988022" y="4542102"/>
            <a:ext cx="503619" cy="17168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491641" y="4713783"/>
            <a:ext cx="1114140" cy="38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73186" y="4613768"/>
            <a:ext cx="9877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resubmit</a:t>
            </a:r>
            <a:endParaRPr lang="en-US" sz="1013" dirty="0"/>
          </a:p>
        </p:txBody>
      </p:sp>
      <p:cxnSp>
        <p:nvCxnSpPr>
          <p:cNvPr id="88" name="Curved Connector 87"/>
          <p:cNvCxnSpPr/>
          <p:nvPr/>
        </p:nvCxnSpPr>
        <p:spPr>
          <a:xfrm>
            <a:off x="3553863" y="4712940"/>
            <a:ext cx="503619" cy="17168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084544" y="4880761"/>
            <a:ext cx="1270207" cy="38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478195" y="4438123"/>
            <a:ext cx="59866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close</a:t>
            </a:r>
            <a:endParaRPr lang="en-US" sz="1013" dirty="0"/>
          </a:p>
        </p:txBody>
      </p:sp>
      <p:sp>
        <p:nvSpPr>
          <p:cNvPr id="93" name="TextBox 92"/>
          <p:cNvSpPr txBox="1"/>
          <p:nvPr/>
        </p:nvSpPr>
        <p:spPr>
          <a:xfrm>
            <a:off x="5503506" y="4026886"/>
            <a:ext cx="107595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Verify Challenge</a:t>
            </a:r>
          </a:p>
        </p:txBody>
      </p:sp>
      <p:sp>
        <p:nvSpPr>
          <p:cNvPr id="95" name="U-Turn Arrow 94"/>
          <p:cNvSpPr/>
          <p:nvPr/>
        </p:nvSpPr>
        <p:spPr>
          <a:xfrm rot="5400000">
            <a:off x="5251472" y="4921400"/>
            <a:ext cx="450609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2638" y="894868"/>
            <a:ext cx="99614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Forward to OIDC Login</a:t>
            </a:r>
            <a:endParaRPr lang="en-US" sz="1013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343986" y="1069618"/>
            <a:ext cx="2443975" cy="425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8" idx="3"/>
            <a:endCxn id="59" idx="4"/>
          </p:cNvCxnSpPr>
          <p:nvPr/>
        </p:nvCxnSpPr>
        <p:spPr>
          <a:xfrm flipV="1">
            <a:off x="4248569" y="1333855"/>
            <a:ext cx="1070669" cy="196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3769427" y="1060418"/>
            <a:ext cx="488123" cy="29485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04664" y="1260248"/>
            <a:ext cx="89318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smtClean="0"/>
              <a:t>Construct State and cookie</a:t>
            </a:r>
            <a:endParaRPr lang="en-US" sz="1013" dirty="0"/>
          </a:p>
        </p:txBody>
      </p:sp>
      <p:cxnSp>
        <p:nvCxnSpPr>
          <p:cNvPr id="57" name="Straight Arrow Connector 56"/>
          <p:cNvCxnSpPr>
            <a:endCxn id="60" idx="3"/>
          </p:cNvCxnSpPr>
          <p:nvPr/>
        </p:nvCxnSpPr>
        <p:spPr>
          <a:xfrm flipH="1" flipV="1">
            <a:off x="4485119" y="1811635"/>
            <a:ext cx="834120" cy="363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U-Turn Arrow 58"/>
          <p:cNvSpPr/>
          <p:nvPr/>
        </p:nvSpPr>
        <p:spPr>
          <a:xfrm rot="5400000">
            <a:off x="5178248" y="1439946"/>
            <a:ext cx="561174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56635" y="1687530"/>
            <a:ext cx="102848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302 + set cookie</a:t>
            </a:r>
            <a:endParaRPr lang="en-US" sz="1013" dirty="0"/>
          </a:p>
        </p:txBody>
      </p:sp>
      <p:cxnSp>
        <p:nvCxnSpPr>
          <p:cNvPr id="61" name="Straight Arrow Connector 60"/>
          <p:cNvCxnSpPr>
            <a:stCxn id="60" idx="1"/>
            <a:endCxn id="65" idx="4"/>
          </p:cNvCxnSpPr>
          <p:nvPr/>
        </p:nvCxnSpPr>
        <p:spPr>
          <a:xfrm flipH="1" flipV="1">
            <a:off x="1367415" y="1788881"/>
            <a:ext cx="2089220" cy="2275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-Turn Arrow 64"/>
          <p:cNvSpPr/>
          <p:nvPr/>
        </p:nvSpPr>
        <p:spPr>
          <a:xfrm rot="16200000" flipH="1">
            <a:off x="1007530" y="1834672"/>
            <a:ext cx="440575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5" idx="1"/>
          </p:cNvCxnSpPr>
          <p:nvPr/>
        </p:nvCxnSpPr>
        <p:spPr>
          <a:xfrm>
            <a:off x="1367415" y="2124759"/>
            <a:ext cx="2398156" cy="13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4" idx="1"/>
            <a:endCxn id="85" idx="3"/>
          </p:cNvCxnSpPr>
          <p:nvPr/>
        </p:nvCxnSpPr>
        <p:spPr>
          <a:xfrm flipH="1">
            <a:off x="4690722" y="2831343"/>
            <a:ext cx="609122" cy="75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98769" y="2714806"/>
            <a:ext cx="149195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/>
              <a:t>Welcome to the Jungle!</a:t>
            </a:r>
            <a:endParaRPr lang="en-US" sz="1013" dirty="0"/>
          </a:p>
        </p:txBody>
      </p:sp>
      <p:sp>
        <p:nvSpPr>
          <p:cNvPr id="91" name="U-Turn Arrow 90"/>
          <p:cNvSpPr/>
          <p:nvPr/>
        </p:nvSpPr>
        <p:spPr>
          <a:xfrm rot="5400000">
            <a:off x="4934750" y="2719597"/>
            <a:ext cx="1014926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94" name="U-Turn Arrow 93"/>
          <p:cNvSpPr/>
          <p:nvPr/>
        </p:nvSpPr>
        <p:spPr>
          <a:xfrm rot="5400000">
            <a:off x="5166175" y="2488278"/>
            <a:ext cx="546531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95" idx="1"/>
            <a:endCxn id="106" idx="3"/>
          </p:cNvCxnSpPr>
          <p:nvPr/>
        </p:nvCxnSpPr>
        <p:spPr>
          <a:xfrm flipH="1">
            <a:off x="4728057" y="5216504"/>
            <a:ext cx="609123" cy="1107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236104" y="5103475"/>
            <a:ext cx="149195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/>
              <a:t>Welcome to the Jungle!</a:t>
            </a:r>
            <a:endParaRPr lang="en-US" sz="1013" dirty="0"/>
          </a:p>
        </p:txBody>
      </p:sp>
      <p:sp>
        <p:nvSpPr>
          <p:cNvPr id="56" name="TextBox 55"/>
          <p:cNvSpPr txBox="1"/>
          <p:nvPr/>
        </p:nvSpPr>
        <p:spPr>
          <a:xfrm>
            <a:off x="2373654" y="3150700"/>
            <a:ext cx="1411406" cy="248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13" smtClean="0"/>
              <a:t>windows.postmessage</a:t>
            </a:r>
            <a:endParaRPr lang="en-US" sz="1013" dirty="0"/>
          </a:p>
        </p:txBody>
      </p:sp>
      <p:sp>
        <p:nvSpPr>
          <p:cNvPr id="64" name="TextBox 63"/>
          <p:cNvSpPr txBox="1"/>
          <p:nvPr/>
        </p:nvSpPr>
        <p:spPr>
          <a:xfrm>
            <a:off x="2326165" y="4840600"/>
            <a:ext cx="1411406" cy="248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13" smtClean="0"/>
              <a:t>windows.postmessage</a:t>
            </a:r>
            <a:endParaRPr lang="en-US" sz="1013" dirty="0"/>
          </a:p>
        </p:txBody>
      </p:sp>
      <p:sp>
        <p:nvSpPr>
          <p:cNvPr id="3" name="Rectangle 2"/>
          <p:cNvSpPr/>
          <p:nvPr/>
        </p:nvSpPr>
        <p:spPr>
          <a:xfrm>
            <a:off x="1573938" y="4015046"/>
            <a:ext cx="3464269" cy="270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stCxn id="67" idx="1"/>
          </p:cNvCxnSpPr>
          <p:nvPr/>
        </p:nvCxnSpPr>
        <p:spPr>
          <a:xfrm flipV="1">
            <a:off x="1306457" y="4130917"/>
            <a:ext cx="4205458" cy="50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52266" y="4746185"/>
            <a:ext cx="913102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Verify JWT</a:t>
            </a:r>
          </a:p>
          <a:p>
            <a:r>
              <a:rPr lang="en-US" sz="1013" dirty="0" smtClean="0"/>
              <a:t>Check</a:t>
            </a:r>
          </a:p>
          <a:p>
            <a:r>
              <a:rPr lang="en-US" sz="1013" dirty="0" smtClean="0"/>
              <a:t>Challenge</a:t>
            </a:r>
            <a:endParaRPr lang="en-US" sz="1013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573938" y="270149"/>
            <a:ext cx="0" cy="55487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027407" y="270149"/>
            <a:ext cx="0" cy="55487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3" idx="2"/>
          </p:cNvCxnSpPr>
          <p:nvPr/>
        </p:nvCxnSpPr>
        <p:spPr>
          <a:xfrm>
            <a:off x="6041483" y="4275095"/>
            <a:ext cx="10182" cy="47109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84582" y="3312746"/>
            <a:ext cx="1107745" cy="715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Challenge callback must be same domain as oidc_launch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88105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573938" y="270149"/>
            <a:ext cx="11085" cy="55487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21339" y="283635"/>
            <a:ext cx="65796" cy="5573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1687" y="232114"/>
            <a:ext cx="1202917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Resource Provider</a:t>
            </a:r>
          </a:p>
          <a:p>
            <a:r>
              <a:rPr lang="en-US" sz="1013" dirty="0" smtClean="0"/>
              <a:t>(</a:t>
            </a:r>
            <a:r>
              <a:rPr lang="en-US" sz="1013" dirty="0" err="1" smtClean="0"/>
              <a:t>a.k.a</a:t>
            </a:r>
            <a:r>
              <a:rPr lang="en-US" sz="1013" dirty="0" smtClean="0"/>
              <a:t> Client)</a:t>
            </a:r>
          </a:p>
          <a:p>
            <a:r>
              <a:rPr lang="en-US" sz="1013" dirty="0" smtClean="0"/>
              <a:t>Wants to interact with user's data on OP</a:t>
            </a:r>
            <a:endParaRPr lang="en-US" sz="1013" dirty="0"/>
          </a:p>
        </p:txBody>
      </p:sp>
      <p:sp>
        <p:nvSpPr>
          <p:cNvPr id="9" name="TextBox 8"/>
          <p:cNvSpPr txBox="1"/>
          <p:nvPr/>
        </p:nvSpPr>
        <p:spPr>
          <a:xfrm>
            <a:off x="2632270" y="719339"/>
            <a:ext cx="78098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smtClean="0"/>
              <a:t>User-Agent</a:t>
            </a:r>
            <a:endParaRPr lang="en-US" sz="1013" dirty="0"/>
          </a:p>
        </p:txBody>
      </p:sp>
      <p:sp>
        <p:nvSpPr>
          <p:cNvPr id="11" name="TextBox 10"/>
          <p:cNvSpPr txBox="1"/>
          <p:nvPr/>
        </p:nvSpPr>
        <p:spPr>
          <a:xfrm>
            <a:off x="4879235" y="273624"/>
            <a:ext cx="1051890" cy="715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 err="1" smtClean="0"/>
              <a:t>OpenId</a:t>
            </a:r>
            <a:r>
              <a:rPr lang="en-US" sz="1013" dirty="0" smtClean="0"/>
              <a:t> Provider</a:t>
            </a:r>
          </a:p>
          <a:p>
            <a:pPr algn="ctr"/>
            <a:r>
              <a:rPr lang="en-US" sz="1013" dirty="0" smtClean="0"/>
              <a:t>(a.k.a. Server)</a:t>
            </a:r>
          </a:p>
          <a:p>
            <a:pPr algn="ctr"/>
            <a:r>
              <a:rPr lang="en-US" sz="1013" dirty="0" smtClean="0"/>
              <a:t>Knows user</a:t>
            </a:r>
          </a:p>
          <a:p>
            <a:pPr algn="ctr"/>
            <a:r>
              <a:rPr lang="en-US" sz="1013" dirty="0" smtClean="0"/>
              <a:t>holds user data</a:t>
            </a:r>
            <a:endParaRPr lang="en-US" sz="1013" dirty="0"/>
          </a:p>
        </p:txBody>
      </p:sp>
      <p:sp>
        <p:nvSpPr>
          <p:cNvPr id="12" name="TextBox 11"/>
          <p:cNvSpPr txBox="1"/>
          <p:nvPr/>
        </p:nvSpPr>
        <p:spPr>
          <a:xfrm>
            <a:off x="329372" y="2797888"/>
            <a:ext cx="99614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Get tokens, do things with data on OP</a:t>
            </a:r>
            <a:endParaRPr lang="en-US" sz="1013" dirty="0"/>
          </a:p>
        </p:txBody>
      </p:sp>
      <p:sp>
        <p:nvSpPr>
          <p:cNvPr id="49" name="TextBox 48"/>
          <p:cNvSpPr txBox="1"/>
          <p:nvPr/>
        </p:nvSpPr>
        <p:spPr>
          <a:xfrm>
            <a:off x="295656" y="1161817"/>
            <a:ext cx="99614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Redirect to OIDC Login</a:t>
            </a:r>
            <a:endParaRPr lang="en-US" sz="1013" dirty="0"/>
          </a:p>
        </p:txBody>
      </p:sp>
      <p:cxnSp>
        <p:nvCxnSpPr>
          <p:cNvPr id="52" name="Straight Arrow Connector 51"/>
          <p:cNvCxnSpPr>
            <a:endCxn id="59" idx="4"/>
          </p:cNvCxnSpPr>
          <p:nvPr/>
        </p:nvCxnSpPr>
        <p:spPr>
          <a:xfrm>
            <a:off x="1253392" y="1337120"/>
            <a:ext cx="3707513" cy="1446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93772" y="1848442"/>
            <a:ext cx="893181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Verify Identity,</a:t>
            </a:r>
          </a:p>
          <a:p>
            <a:r>
              <a:rPr lang="en-US" sz="1013" dirty="0" smtClean="0"/>
              <a:t>prepare response</a:t>
            </a:r>
            <a:endParaRPr lang="en-US" sz="1013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805672" y="1649484"/>
            <a:ext cx="1123663" cy="37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U-Turn Arrow 58"/>
          <p:cNvSpPr/>
          <p:nvPr/>
        </p:nvSpPr>
        <p:spPr>
          <a:xfrm rot="5400000">
            <a:off x="4903040" y="1374548"/>
            <a:ext cx="394923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1262677" y="2398629"/>
            <a:ext cx="3688942" cy="61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-Turn Arrow 64"/>
          <p:cNvSpPr/>
          <p:nvPr/>
        </p:nvSpPr>
        <p:spPr>
          <a:xfrm rot="16200000" flipH="1">
            <a:off x="902793" y="2484246"/>
            <a:ext cx="440575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87483" y="1578677"/>
            <a:ext cx="1204036" cy="476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ID/PW</a:t>
            </a:r>
            <a:endParaRPr lang="en-US" sz="1200" dirty="0"/>
          </a:p>
          <a:p>
            <a:pPr algn="ctr"/>
            <a:r>
              <a:rPr lang="en-US" sz="1200" dirty="0" smtClean="0"/>
              <a:t>Resource OK?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858531" y="1943750"/>
            <a:ext cx="1102373" cy="1415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U-Turn Arrow 70"/>
          <p:cNvSpPr/>
          <p:nvPr/>
        </p:nvSpPr>
        <p:spPr>
          <a:xfrm rot="5400000">
            <a:off x="4876963" y="2049537"/>
            <a:ext cx="549582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87483" y="2284717"/>
            <a:ext cx="1491953" cy="248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Authorization Code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41064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260850" y="1237681"/>
            <a:ext cx="9877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Auto submit</a:t>
            </a:r>
            <a:endParaRPr lang="en-US" sz="1013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573938" y="270149"/>
            <a:ext cx="11085" cy="55487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48690" y="270149"/>
            <a:ext cx="33800" cy="55238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79298" y="270149"/>
            <a:ext cx="65796" cy="5573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284" y="166275"/>
            <a:ext cx="40908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3655" y="166275"/>
            <a:ext cx="6928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LMS Page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1963" y="166275"/>
            <a:ext cx="7793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 Frame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6777" y="166275"/>
            <a:ext cx="4154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388" y="1399896"/>
            <a:ext cx="99614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Construct JWT and form HMTL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859" y="480099"/>
            <a:ext cx="99614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Construct page with iframe tag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71962" y="661879"/>
            <a:ext cx="961422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26801" y="3229489"/>
            <a:ext cx="141140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dirty="0" smtClean="0"/>
              <a:t>Sign w</a:t>
            </a:r>
            <a:r>
              <a:rPr lang="en-US" sz="1013" smtClean="0"/>
              <a:t>/ Private Key</a:t>
            </a:r>
          </a:p>
          <a:p>
            <a:pPr algn="r"/>
            <a:r>
              <a:rPr lang="en-US" sz="1013" dirty="0" smtClean="0"/>
              <a:t>Send Challenge</a:t>
            </a:r>
            <a:endParaRPr lang="en-US" sz="1013" dirty="0"/>
          </a:p>
          <a:p>
            <a:pPr algn="r"/>
            <a:r>
              <a:rPr lang="en-US" sz="1013" dirty="0"/>
              <a:t>windows.postmessage</a:t>
            </a:r>
          </a:p>
        </p:txBody>
      </p:sp>
      <p:cxnSp>
        <p:nvCxnSpPr>
          <p:cNvPr id="24" name="Straight Arrow Connector 23"/>
          <p:cNvCxnSpPr>
            <a:stCxn id="47" idx="3"/>
            <a:endCxn id="94" idx="4"/>
          </p:cNvCxnSpPr>
          <p:nvPr/>
        </p:nvCxnSpPr>
        <p:spPr>
          <a:xfrm flipV="1">
            <a:off x="4229461" y="2223257"/>
            <a:ext cx="1070383" cy="168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3750033" y="1955425"/>
            <a:ext cx="488123" cy="29485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49563" y="2256702"/>
            <a:ext cx="93830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Verify </a:t>
            </a:r>
            <a:r>
              <a:rPr lang="en-US" sz="1013" dirty="0" smtClean="0"/>
              <a:t>JWT</a:t>
            </a:r>
          </a:p>
          <a:p>
            <a:r>
              <a:rPr lang="en-US" sz="1013" dirty="0" smtClean="0"/>
              <a:t>Check cookie</a:t>
            </a:r>
            <a:endParaRPr lang="en-US" sz="1013" dirty="0"/>
          </a:p>
        </p:txBody>
      </p:sp>
      <p:sp>
        <p:nvSpPr>
          <p:cNvPr id="36" name="TextBox 35"/>
          <p:cNvSpPr txBox="1"/>
          <p:nvPr/>
        </p:nvSpPr>
        <p:spPr>
          <a:xfrm>
            <a:off x="5616374" y="2868442"/>
            <a:ext cx="1075953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smtClean="0"/>
              <a:t>No cookie</a:t>
            </a:r>
          </a:p>
          <a:p>
            <a:r>
              <a:rPr lang="en-US" sz="1013" dirty="0" smtClean="0"/>
              <a:t>Challenge </a:t>
            </a:r>
            <a:r>
              <a:rPr lang="en-US" sz="1013" dirty="0"/>
              <a:t>Page</a:t>
            </a:r>
          </a:p>
        </p:txBody>
      </p:sp>
      <p:cxnSp>
        <p:nvCxnSpPr>
          <p:cNvPr id="37" name="Straight Arrow Connector 36"/>
          <p:cNvCxnSpPr>
            <a:stCxn id="91" idx="1"/>
          </p:cNvCxnSpPr>
          <p:nvPr/>
        </p:nvCxnSpPr>
        <p:spPr>
          <a:xfrm flipH="1">
            <a:off x="4087638" y="3130607"/>
            <a:ext cx="1214978" cy="37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441256" y="3363694"/>
            <a:ext cx="1115623" cy="31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flipV="1">
            <a:off x="3556878" y="3130607"/>
            <a:ext cx="603307" cy="226577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20547" y="2115970"/>
            <a:ext cx="100891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Auto submit</a:t>
            </a:r>
            <a:endParaRPr lang="en-US" sz="1013" dirty="0"/>
          </a:p>
        </p:txBody>
      </p:sp>
      <p:cxnSp>
        <p:nvCxnSpPr>
          <p:cNvPr id="50" name="Curved Connector 49"/>
          <p:cNvCxnSpPr/>
          <p:nvPr/>
        </p:nvCxnSpPr>
        <p:spPr>
          <a:xfrm flipV="1">
            <a:off x="1927809" y="3357183"/>
            <a:ext cx="559674" cy="244671"/>
          </a:xfrm>
          <a:prstGeom prst="curvedConnector3">
            <a:avLst>
              <a:gd name="adj1" fmla="val 51612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271962" y="3601854"/>
            <a:ext cx="63083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7246" y="3479519"/>
            <a:ext cx="99614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Verify </a:t>
            </a:r>
            <a:r>
              <a:rPr lang="en-US" sz="1013" dirty="0"/>
              <a:t>user </a:t>
            </a:r>
            <a:r>
              <a:rPr lang="en-US" sz="1013" dirty="0" smtClean="0"/>
              <a:t>login, </a:t>
            </a:r>
            <a:r>
              <a:rPr lang="en-US" sz="1013" dirty="0"/>
              <a:t>sign challenge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18877" y="3456251"/>
            <a:ext cx="9877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AJAX</a:t>
            </a:r>
          </a:p>
        </p:txBody>
      </p:sp>
      <p:sp>
        <p:nvSpPr>
          <p:cNvPr id="67" name="U-Turn Arrow 66"/>
          <p:cNvSpPr/>
          <p:nvPr/>
        </p:nvSpPr>
        <p:spPr>
          <a:xfrm rot="16200000" flipH="1">
            <a:off x="1003753" y="3583636"/>
            <a:ext cx="326214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7" idx="1"/>
          </p:cNvCxnSpPr>
          <p:nvPr/>
        </p:nvCxnSpPr>
        <p:spPr>
          <a:xfrm>
            <a:off x="1306458" y="3816541"/>
            <a:ext cx="707198" cy="106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>
            <a:off x="1988022" y="3827211"/>
            <a:ext cx="503619" cy="17168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491641" y="3998892"/>
            <a:ext cx="1114140" cy="38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73186" y="3898877"/>
            <a:ext cx="9877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forward reply</a:t>
            </a:r>
            <a:endParaRPr lang="en-US" sz="1013" dirty="0"/>
          </a:p>
        </p:txBody>
      </p:sp>
      <p:cxnSp>
        <p:nvCxnSpPr>
          <p:cNvPr id="88" name="Curved Connector 87"/>
          <p:cNvCxnSpPr/>
          <p:nvPr/>
        </p:nvCxnSpPr>
        <p:spPr>
          <a:xfrm>
            <a:off x="3553863" y="3998049"/>
            <a:ext cx="503619" cy="17168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084544" y="4165870"/>
            <a:ext cx="1270207" cy="38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478195" y="3723232"/>
            <a:ext cx="59866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reply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624042" y="4065855"/>
            <a:ext cx="107595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Verify Challenge</a:t>
            </a:r>
          </a:p>
        </p:txBody>
      </p:sp>
      <p:sp>
        <p:nvSpPr>
          <p:cNvPr id="95" name="U-Turn Arrow 94"/>
          <p:cNvSpPr/>
          <p:nvPr/>
        </p:nvSpPr>
        <p:spPr>
          <a:xfrm rot="5400000">
            <a:off x="5251472" y="4206509"/>
            <a:ext cx="450609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2638" y="894868"/>
            <a:ext cx="99614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Forward to OIDC Login</a:t>
            </a:r>
            <a:endParaRPr lang="en-US" sz="1013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343986" y="1069618"/>
            <a:ext cx="2443975" cy="425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8" idx="3"/>
            <a:endCxn id="59" idx="4"/>
          </p:cNvCxnSpPr>
          <p:nvPr/>
        </p:nvCxnSpPr>
        <p:spPr>
          <a:xfrm flipV="1">
            <a:off x="4248569" y="1333853"/>
            <a:ext cx="1070669" cy="2793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3769427" y="1060418"/>
            <a:ext cx="488123" cy="29485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94690" y="1258430"/>
            <a:ext cx="89318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smtClean="0"/>
              <a:t>Construct State and cookie</a:t>
            </a:r>
            <a:endParaRPr lang="en-US" sz="1013" dirty="0"/>
          </a:p>
        </p:txBody>
      </p:sp>
      <p:cxnSp>
        <p:nvCxnSpPr>
          <p:cNvPr id="57" name="Straight Arrow Connector 56"/>
          <p:cNvCxnSpPr>
            <a:endCxn id="60" idx="3"/>
          </p:cNvCxnSpPr>
          <p:nvPr/>
        </p:nvCxnSpPr>
        <p:spPr>
          <a:xfrm flipH="1" flipV="1">
            <a:off x="4485119" y="1645383"/>
            <a:ext cx="834120" cy="363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U-Turn Arrow 58"/>
          <p:cNvSpPr/>
          <p:nvPr/>
        </p:nvSpPr>
        <p:spPr>
          <a:xfrm rot="5400000">
            <a:off x="5261373" y="1356818"/>
            <a:ext cx="394923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56635" y="1521278"/>
            <a:ext cx="102848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302 + set cookie</a:t>
            </a:r>
            <a:endParaRPr lang="en-US" sz="1013" dirty="0"/>
          </a:p>
        </p:txBody>
      </p:sp>
      <p:cxnSp>
        <p:nvCxnSpPr>
          <p:cNvPr id="61" name="Straight Arrow Connector 60"/>
          <p:cNvCxnSpPr>
            <a:stCxn id="60" idx="1"/>
            <a:endCxn id="65" idx="4"/>
          </p:cNvCxnSpPr>
          <p:nvPr/>
        </p:nvCxnSpPr>
        <p:spPr>
          <a:xfrm flipH="1" flipV="1">
            <a:off x="1367415" y="1622629"/>
            <a:ext cx="2089220" cy="2275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-Turn Arrow 64"/>
          <p:cNvSpPr/>
          <p:nvPr/>
        </p:nvSpPr>
        <p:spPr>
          <a:xfrm rot="16200000" flipH="1">
            <a:off x="1007530" y="1668420"/>
            <a:ext cx="440575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65" idx="1"/>
          </p:cNvCxnSpPr>
          <p:nvPr/>
        </p:nvCxnSpPr>
        <p:spPr>
          <a:xfrm>
            <a:off x="1367415" y="1958507"/>
            <a:ext cx="2398156" cy="13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4" idx="1"/>
            <a:endCxn id="85" idx="3"/>
          </p:cNvCxnSpPr>
          <p:nvPr/>
        </p:nvCxnSpPr>
        <p:spPr>
          <a:xfrm flipH="1">
            <a:off x="4690722" y="2665091"/>
            <a:ext cx="609122" cy="75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98769" y="2548554"/>
            <a:ext cx="149195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/>
              <a:t>Welcome to the Jungle!</a:t>
            </a:r>
            <a:endParaRPr lang="en-US" sz="1013" dirty="0"/>
          </a:p>
        </p:txBody>
      </p:sp>
      <p:sp>
        <p:nvSpPr>
          <p:cNvPr id="91" name="U-Turn Arrow 90"/>
          <p:cNvSpPr/>
          <p:nvPr/>
        </p:nvSpPr>
        <p:spPr>
          <a:xfrm rot="5400000">
            <a:off x="4934750" y="2553345"/>
            <a:ext cx="1014926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94" name="U-Turn Arrow 93"/>
          <p:cNvSpPr/>
          <p:nvPr/>
        </p:nvSpPr>
        <p:spPr>
          <a:xfrm rot="5400000">
            <a:off x="5166175" y="2322026"/>
            <a:ext cx="546531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95" idx="1"/>
            <a:endCxn id="106" idx="3"/>
          </p:cNvCxnSpPr>
          <p:nvPr/>
        </p:nvCxnSpPr>
        <p:spPr>
          <a:xfrm flipH="1">
            <a:off x="4728057" y="4501613"/>
            <a:ext cx="609123" cy="1107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236104" y="4388584"/>
            <a:ext cx="149195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/>
              <a:t>Welcome to the Jungle!</a:t>
            </a:r>
            <a:endParaRPr lang="en-US" sz="1013" dirty="0"/>
          </a:p>
        </p:txBody>
      </p:sp>
      <p:sp>
        <p:nvSpPr>
          <p:cNvPr id="56" name="TextBox 55"/>
          <p:cNvSpPr txBox="1"/>
          <p:nvPr/>
        </p:nvSpPr>
        <p:spPr>
          <a:xfrm>
            <a:off x="2373654" y="2984448"/>
            <a:ext cx="1411406" cy="248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13" smtClean="0"/>
              <a:t>windows.postmessage</a:t>
            </a:r>
            <a:endParaRPr lang="en-US" sz="1013" dirty="0"/>
          </a:p>
        </p:txBody>
      </p:sp>
      <p:sp>
        <p:nvSpPr>
          <p:cNvPr id="64" name="TextBox 63"/>
          <p:cNvSpPr txBox="1"/>
          <p:nvPr/>
        </p:nvSpPr>
        <p:spPr>
          <a:xfrm>
            <a:off x="2326165" y="4125709"/>
            <a:ext cx="1411406" cy="248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13" smtClean="0"/>
              <a:t>windows.postmessage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4181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3260850" y="1237681"/>
            <a:ext cx="9877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Auto submit</a:t>
            </a:r>
            <a:endParaRPr lang="en-US" sz="1013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573938" y="270149"/>
            <a:ext cx="11085" cy="55487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48690" y="270149"/>
            <a:ext cx="33800" cy="55238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79298" y="270149"/>
            <a:ext cx="65796" cy="5573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284" y="166275"/>
            <a:ext cx="40908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3655" y="166275"/>
            <a:ext cx="6928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LMS Page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1963" y="166275"/>
            <a:ext cx="7793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 Frame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6777" y="166275"/>
            <a:ext cx="4154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859" y="480099"/>
            <a:ext cx="99614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Construct page with iframe tag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71962" y="661879"/>
            <a:ext cx="961422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34328" y="1825506"/>
            <a:ext cx="868288" cy="1005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800013" y="2058593"/>
            <a:ext cx="756867" cy="56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flipV="1">
            <a:off x="3556878" y="1762298"/>
            <a:ext cx="926429" cy="28978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2638" y="894868"/>
            <a:ext cx="99614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Forward to OIDC Login</a:t>
            </a:r>
            <a:endParaRPr lang="en-US" sz="1013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343986" y="1069618"/>
            <a:ext cx="2443975" cy="425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8" idx="3"/>
            <a:endCxn id="59" idx="4"/>
          </p:cNvCxnSpPr>
          <p:nvPr/>
        </p:nvCxnSpPr>
        <p:spPr>
          <a:xfrm flipV="1">
            <a:off x="4248569" y="1333854"/>
            <a:ext cx="1070669" cy="279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3769427" y="1060418"/>
            <a:ext cx="488123" cy="29485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94690" y="1258430"/>
            <a:ext cx="89318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smtClean="0"/>
              <a:t>Construct State</a:t>
            </a:r>
            <a:endParaRPr lang="en-US" sz="1013" dirty="0"/>
          </a:p>
        </p:txBody>
      </p:sp>
      <p:sp>
        <p:nvSpPr>
          <p:cNvPr id="59" name="U-Turn Arrow 58"/>
          <p:cNvSpPr/>
          <p:nvPr/>
        </p:nvSpPr>
        <p:spPr>
          <a:xfrm rot="5400000">
            <a:off x="5158192" y="1460000"/>
            <a:ext cx="601285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4255" y="1496152"/>
            <a:ext cx="1411406" cy="404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13" dirty="0" err="1" smtClean="0"/>
              <a:t>setItem</a:t>
            </a:r>
            <a:r>
              <a:rPr lang="en-US" sz="1013" dirty="0" smtClean="0"/>
              <a:t> </a:t>
            </a:r>
            <a:r>
              <a:rPr lang="en-US" sz="1013" dirty="0" err="1" smtClean="0"/>
              <a:t>windows.postmessage</a:t>
            </a:r>
            <a:endParaRPr lang="en-US" sz="1013" dirty="0"/>
          </a:p>
        </p:txBody>
      </p:sp>
      <p:sp>
        <p:nvSpPr>
          <p:cNvPr id="2" name="TextBox 1"/>
          <p:cNvSpPr txBox="1"/>
          <p:nvPr/>
        </p:nvSpPr>
        <p:spPr>
          <a:xfrm>
            <a:off x="5492635" y="462576"/>
            <a:ext cx="895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</a:t>
            </a:r>
          </a:p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92543" y="1938794"/>
            <a:ext cx="507470" cy="33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state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388" y="2222856"/>
            <a:ext cx="99614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Construct JWT and form HMTL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4229461" y="3046217"/>
            <a:ext cx="1070383" cy="168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>
            <a:off x="3750033" y="2778385"/>
            <a:ext cx="488123" cy="29485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649563" y="3187139"/>
            <a:ext cx="93830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Verify </a:t>
            </a:r>
            <a:r>
              <a:rPr lang="en-US" sz="1013" smtClean="0"/>
              <a:t>JWT</a:t>
            </a:r>
            <a:endParaRPr lang="en-US" sz="1013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220547" y="2938930"/>
            <a:ext cx="100891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Auto submit</a:t>
            </a:r>
            <a:endParaRPr lang="en-US" sz="1013" dirty="0"/>
          </a:p>
        </p:txBody>
      </p:sp>
      <p:sp>
        <p:nvSpPr>
          <p:cNvPr id="80" name="TextBox 79"/>
          <p:cNvSpPr txBox="1"/>
          <p:nvPr/>
        </p:nvSpPr>
        <p:spPr>
          <a:xfrm>
            <a:off x="3262062" y="2330355"/>
            <a:ext cx="39990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302</a:t>
            </a:r>
            <a:endParaRPr lang="en-US" sz="1013" dirty="0"/>
          </a:p>
        </p:txBody>
      </p:sp>
      <p:cxnSp>
        <p:nvCxnSpPr>
          <p:cNvPr id="81" name="Straight Arrow Connector 80"/>
          <p:cNvCxnSpPr>
            <a:stCxn id="80" idx="1"/>
          </p:cNvCxnSpPr>
          <p:nvPr/>
        </p:nvCxnSpPr>
        <p:spPr>
          <a:xfrm flipH="1" flipV="1">
            <a:off x="1367416" y="2445590"/>
            <a:ext cx="1894646" cy="88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U-Turn Arrow 81"/>
          <p:cNvSpPr/>
          <p:nvPr/>
        </p:nvSpPr>
        <p:spPr>
          <a:xfrm rot="16200000" flipH="1">
            <a:off x="1007530" y="2491380"/>
            <a:ext cx="440575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367415" y="2781467"/>
            <a:ext cx="2398156" cy="13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U-Turn Arrow 89"/>
          <p:cNvSpPr/>
          <p:nvPr/>
        </p:nvSpPr>
        <p:spPr>
          <a:xfrm rot="5400000">
            <a:off x="5166175" y="3144986"/>
            <a:ext cx="546531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96" name="Curved Connector 95"/>
          <p:cNvCxnSpPr>
            <a:stCxn id="80" idx="3"/>
          </p:cNvCxnSpPr>
          <p:nvPr/>
        </p:nvCxnSpPr>
        <p:spPr>
          <a:xfrm flipV="1">
            <a:off x="3661964" y="1938794"/>
            <a:ext cx="821343" cy="51566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4087638" y="3479739"/>
            <a:ext cx="1214978" cy="37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2937520" y="3706316"/>
            <a:ext cx="619360" cy="651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/>
          <p:nvPr/>
        </p:nvCxnSpPr>
        <p:spPr>
          <a:xfrm flipV="1">
            <a:off x="3556878" y="3479739"/>
            <a:ext cx="603307" cy="226577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963025" y="4147674"/>
            <a:ext cx="642756" cy="47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038062" y="4056469"/>
            <a:ext cx="9877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forward </a:t>
            </a:r>
            <a:r>
              <a:rPr lang="en-US" sz="1013" smtClean="0"/>
              <a:t>form</a:t>
            </a:r>
            <a:endParaRPr lang="en-US" sz="1013" dirty="0"/>
          </a:p>
        </p:txBody>
      </p:sp>
      <p:cxnSp>
        <p:nvCxnSpPr>
          <p:cNvPr id="134" name="Curved Connector 133"/>
          <p:cNvCxnSpPr/>
          <p:nvPr/>
        </p:nvCxnSpPr>
        <p:spPr>
          <a:xfrm>
            <a:off x="3553863" y="4147674"/>
            <a:ext cx="503619" cy="17168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084544" y="4315495"/>
            <a:ext cx="1270207" cy="38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650941" y="4373730"/>
            <a:ext cx="107595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Verify </a:t>
            </a:r>
            <a:r>
              <a:rPr lang="en-US" sz="1013" dirty="0" smtClean="0"/>
              <a:t>state</a:t>
            </a:r>
            <a:endParaRPr lang="en-US" sz="1013" dirty="0"/>
          </a:p>
        </p:txBody>
      </p:sp>
      <p:sp>
        <p:nvSpPr>
          <p:cNvPr id="138" name="U-Turn Arrow 137"/>
          <p:cNvSpPr/>
          <p:nvPr/>
        </p:nvSpPr>
        <p:spPr>
          <a:xfrm rot="5400000">
            <a:off x="5251472" y="4356134"/>
            <a:ext cx="450609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4728057" y="4651238"/>
            <a:ext cx="609123" cy="1107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236104" y="4538209"/>
            <a:ext cx="149195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/>
              <a:t>Welcome to the Jungle!</a:t>
            </a:r>
            <a:endParaRPr lang="en-US" sz="1013" dirty="0"/>
          </a:p>
        </p:txBody>
      </p:sp>
      <p:sp>
        <p:nvSpPr>
          <p:cNvPr id="141" name="TextBox 140"/>
          <p:cNvSpPr txBox="1"/>
          <p:nvPr/>
        </p:nvSpPr>
        <p:spPr>
          <a:xfrm>
            <a:off x="2373199" y="3259806"/>
            <a:ext cx="1411406" cy="404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13" dirty="0" err="1" smtClean="0"/>
              <a:t>getItem</a:t>
            </a:r>
            <a:endParaRPr lang="en-US" sz="1013" dirty="0" smtClean="0"/>
          </a:p>
          <a:p>
            <a:pPr algn="ctr"/>
            <a:r>
              <a:rPr lang="en-US" sz="1013" dirty="0" err="1" smtClean="0"/>
              <a:t>windows.postmessage</a:t>
            </a:r>
            <a:endParaRPr lang="en-US" sz="1013" dirty="0"/>
          </a:p>
        </p:txBody>
      </p:sp>
      <p:sp>
        <p:nvSpPr>
          <p:cNvPr id="142" name="TextBox 141"/>
          <p:cNvSpPr txBox="1"/>
          <p:nvPr/>
        </p:nvSpPr>
        <p:spPr>
          <a:xfrm>
            <a:off x="2326165" y="4275334"/>
            <a:ext cx="1411406" cy="248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13" smtClean="0"/>
              <a:t>windows.postmessage</a:t>
            </a:r>
            <a:endParaRPr lang="en-US" sz="1013" dirty="0"/>
          </a:p>
        </p:txBody>
      </p:sp>
      <p:sp>
        <p:nvSpPr>
          <p:cNvPr id="144" name="U-Turn Arrow 143"/>
          <p:cNvSpPr/>
          <p:nvPr/>
        </p:nvSpPr>
        <p:spPr>
          <a:xfrm rot="16200000" flipH="1">
            <a:off x="2567644" y="3807746"/>
            <a:ext cx="517794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14" idx="1"/>
            <a:endCxn id="144" idx="3"/>
          </p:cNvCxnSpPr>
          <p:nvPr/>
        </p:nvCxnSpPr>
        <p:spPr>
          <a:xfrm rot="10800000" flipH="1" flipV="1">
            <a:off x="2292542" y="2108239"/>
            <a:ext cx="394401" cy="1821653"/>
          </a:xfrm>
          <a:prstGeom prst="bentConnector3">
            <a:avLst>
              <a:gd name="adj1" fmla="val -57961"/>
            </a:avLst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414192" y="3578009"/>
            <a:ext cx="6095641" cy="26310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60850" y="1237681"/>
            <a:ext cx="9877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Auto submit</a:t>
            </a:r>
            <a:endParaRPr lang="en-US" sz="1013" dirty="0"/>
          </a:p>
        </p:txBody>
      </p:sp>
      <p:grpSp>
        <p:nvGrpSpPr>
          <p:cNvPr id="88" name="Group 87"/>
          <p:cNvGrpSpPr/>
          <p:nvPr/>
        </p:nvGrpSpPr>
        <p:grpSpPr>
          <a:xfrm>
            <a:off x="1585025" y="270149"/>
            <a:ext cx="3444837" cy="6338164"/>
            <a:chOff x="1585025" y="270149"/>
            <a:chExt cx="3444837" cy="291362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585025" y="270149"/>
              <a:ext cx="1592" cy="291362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148690" y="270149"/>
              <a:ext cx="1118" cy="284070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991884" y="278320"/>
              <a:ext cx="37978" cy="287403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35284" y="166275"/>
            <a:ext cx="40908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3655" y="166275"/>
            <a:ext cx="6928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LMS Page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1963" y="166275"/>
            <a:ext cx="7793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 Frame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6777" y="166275"/>
            <a:ext cx="4154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859" y="480099"/>
            <a:ext cx="99614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Construct page with iframe tag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71962" y="661879"/>
            <a:ext cx="961422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434328" y="1825506"/>
            <a:ext cx="868288" cy="1005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800013" y="2058593"/>
            <a:ext cx="756867" cy="56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flipV="1">
            <a:off x="3556878" y="1762298"/>
            <a:ext cx="926429" cy="28978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2638" y="894868"/>
            <a:ext cx="99614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Forward to OIDC Login</a:t>
            </a:r>
            <a:endParaRPr lang="en-US" sz="1013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343986" y="1069618"/>
            <a:ext cx="2443975" cy="425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8" idx="3"/>
            <a:endCxn id="59" idx="4"/>
          </p:cNvCxnSpPr>
          <p:nvPr/>
        </p:nvCxnSpPr>
        <p:spPr>
          <a:xfrm flipV="1">
            <a:off x="4248569" y="1333854"/>
            <a:ext cx="1070669" cy="2793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3769427" y="1060418"/>
            <a:ext cx="488123" cy="29485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94516" y="1391376"/>
            <a:ext cx="89318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Construct State</a:t>
            </a:r>
            <a:endParaRPr lang="en-US" sz="1013" dirty="0"/>
          </a:p>
        </p:txBody>
      </p:sp>
      <p:sp>
        <p:nvSpPr>
          <p:cNvPr id="59" name="U-Turn Arrow 58"/>
          <p:cNvSpPr/>
          <p:nvPr/>
        </p:nvSpPr>
        <p:spPr>
          <a:xfrm rot="5400000">
            <a:off x="5158192" y="1460000"/>
            <a:ext cx="601285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64255" y="1496152"/>
            <a:ext cx="1411406" cy="404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13" dirty="0" err="1" smtClean="0"/>
              <a:t>setItem</a:t>
            </a:r>
            <a:r>
              <a:rPr lang="en-US" sz="1013" dirty="0" smtClean="0"/>
              <a:t> </a:t>
            </a:r>
            <a:r>
              <a:rPr lang="en-US" sz="1013" dirty="0" err="1" smtClean="0"/>
              <a:t>windows.postmessage</a:t>
            </a:r>
            <a:endParaRPr lang="en-US" sz="1013" dirty="0"/>
          </a:p>
        </p:txBody>
      </p:sp>
      <p:sp>
        <p:nvSpPr>
          <p:cNvPr id="2" name="TextBox 1"/>
          <p:cNvSpPr txBox="1"/>
          <p:nvPr/>
        </p:nvSpPr>
        <p:spPr>
          <a:xfrm>
            <a:off x="5531285" y="522143"/>
            <a:ext cx="81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Session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Storage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Weakness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92543" y="1938794"/>
            <a:ext cx="507470" cy="33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state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388" y="2222856"/>
            <a:ext cx="99614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Construct JWT and form HMTL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4251851" y="4281400"/>
            <a:ext cx="1070383" cy="1681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/>
          <p:nvPr/>
        </p:nvCxnSpPr>
        <p:spPr>
          <a:xfrm>
            <a:off x="3772423" y="4013568"/>
            <a:ext cx="488123" cy="29485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671953" y="4422322"/>
            <a:ext cx="93830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Verify </a:t>
            </a:r>
            <a:r>
              <a:rPr lang="en-US" sz="1013" smtClean="0"/>
              <a:t>JWT</a:t>
            </a:r>
            <a:endParaRPr lang="en-US" sz="1013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242937" y="4174113"/>
            <a:ext cx="100891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Auto submit</a:t>
            </a:r>
            <a:endParaRPr lang="en-US" sz="1013" dirty="0"/>
          </a:p>
        </p:txBody>
      </p:sp>
      <p:sp>
        <p:nvSpPr>
          <p:cNvPr id="80" name="TextBox 79"/>
          <p:cNvSpPr txBox="1"/>
          <p:nvPr/>
        </p:nvSpPr>
        <p:spPr>
          <a:xfrm>
            <a:off x="3262062" y="2330355"/>
            <a:ext cx="39990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302</a:t>
            </a:r>
            <a:endParaRPr lang="en-US" sz="1013" dirty="0"/>
          </a:p>
        </p:txBody>
      </p:sp>
      <p:cxnSp>
        <p:nvCxnSpPr>
          <p:cNvPr id="81" name="Straight Arrow Connector 80"/>
          <p:cNvCxnSpPr>
            <a:stCxn id="80" idx="1"/>
          </p:cNvCxnSpPr>
          <p:nvPr/>
        </p:nvCxnSpPr>
        <p:spPr>
          <a:xfrm flipH="1" flipV="1">
            <a:off x="1367416" y="2445590"/>
            <a:ext cx="1894646" cy="88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U-Turn Arrow 81"/>
          <p:cNvSpPr/>
          <p:nvPr/>
        </p:nvSpPr>
        <p:spPr>
          <a:xfrm rot="16200000" flipH="1">
            <a:off x="957652" y="2541259"/>
            <a:ext cx="540331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7" idx="3"/>
          </p:cNvCxnSpPr>
          <p:nvPr/>
        </p:nvCxnSpPr>
        <p:spPr>
          <a:xfrm flipV="1">
            <a:off x="2409297" y="4025705"/>
            <a:ext cx="1460245" cy="1422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U-Turn Arrow 89"/>
          <p:cNvSpPr/>
          <p:nvPr/>
        </p:nvSpPr>
        <p:spPr>
          <a:xfrm rot="5400000">
            <a:off x="5188565" y="4380169"/>
            <a:ext cx="546531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96" name="Curved Connector 95"/>
          <p:cNvCxnSpPr>
            <a:stCxn id="80" idx="3"/>
          </p:cNvCxnSpPr>
          <p:nvPr/>
        </p:nvCxnSpPr>
        <p:spPr>
          <a:xfrm flipV="1">
            <a:off x="3661964" y="1938794"/>
            <a:ext cx="821343" cy="51566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4110028" y="4714922"/>
            <a:ext cx="1214978" cy="37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2959910" y="4941499"/>
            <a:ext cx="619360" cy="651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/>
          <p:nvPr/>
        </p:nvCxnSpPr>
        <p:spPr>
          <a:xfrm flipV="1">
            <a:off x="3579268" y="4714922"/>
            <a:ext cx="603307" cy="226577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985415" y="5382857"/>
            <a:ext cx="642756" cy="47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060452" y="5291652"/>
            <a:ext cx="9877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forward </a:t>
            </a:r>
            <a:r>
              <a:rPr lang="en-US" sz="1013" smtClean="0"/>
              <a:t>form</a:t>
            </a:r>
            <a:endParaRPr lang="en-US" sz="1013" dirty="0"/>
          </a:p>
        </p:txBody>
      </p:sp>
      <p:cxnSp>
        <p:nvCxnSpPr>
          <p:cNvPr id="134" name="Curved Connector 133"/>
          <p:cNvCxnSpPr/>
          <p:nvPr/>
        </p:nvCxnSpPr>
        <p:spPr>
          <a:xfrm>
            <a:off x="3576253" y="5382857"/>
            <a:ext cx="503619" cy="17168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4106934" y="5550678"/>
            <a:ext cx="1270207" cy="38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673331" y="5608913"/>
            <a:ext cx="107595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Verify </a:t>
            </a:r>
            <a:r>
              <a:rPr lang="en-US" sz="1013" dirty="0" smtClean="0"/>
              <a:t>state</a:t>
            </a:r>
            <a:endParaRPr lang="en-US" sz="1013" dirty="0"/>
          </a:p>
        </p:txBody>
      </p:sp>
      <p:sp>
        <p:nvSpPr>
          <p:cNvPr id="138" name="U-Turn Arrow 137"/>
          <p:cNvSpPr/>
          <p:nvPr/>
        </p:nvSpPr>
        <p:spPr>
          <a:xfrm rot="5400000">
            <a:off x="5273862" y="5591317"/>
            <a:ext cx="450609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4750447" y="5886421"/>
            <a:ext cx="609123" cy="1107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258494" y="5773392"/>
            <a:ext cx="149195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/>
              <a:t>Welcome to the Jungle!</a:t>
            </a:r>
            <a:endParaRPr lang="en-US" sz="1013" dirty="0"/>
          </a:p>
        </p:txBody>
      </p:sp>
      <p:sp>
        <p:nvSpPr>
          <p:cNvPr id="141" name="TextBox 140"/>
          <p:cNvSpPr txBox="1"/>
          <p:nvPr/>
        </p:nvSpPr>
        <p:spPr>
          <a:xfrm>
            <a:off x="2395589" y="4494989"/>
            <a:ext cx="1411406" cy="404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13" dirty="0" err="1" smtClean="0"/>
              <a:t>getItem</a:t>
            </a:r>
            <a:endParaRPr lang="en-US" sz="1013" dirty="0" smtClean="0"/>
          </a:p>
          <a:p>
            <a:pPr algn="ctr"/>
            <a:r>
              <a:rPr lang="en-US" sz="1013" dirty="0" err="1" smtClean="0"/>
              <a:t>windows.postmessage</a:t>
            </a:r>
            <a:endParaRPr lang="en-US" sz="1013" dirty="0"/>
          </a:p>
        </p:txBody>
      </p:sp>
      <p:sp>
        <p:nvSpPr>
          <p:cNvPr id="142" name="TextBox 141"/>
          <p:cNvSpPr txBox="1"/>
          <p:nvPr/>
        </p:nvSpPr>
        <p:spPr>
          <a:xfrm>
            <a:off x="2348555" y="5510517"/>
            <a:ext cx="1411406" cy="2482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13" smtClean="0"/>
              <a:t>windows.postmessage</a:t>
            </a:r>
            <a:endParaRPr lang="en-US" sz="1013" dirty="0"/>
          </a:p>
        </p:txBody>
      </p:sp>
      <p:sp>
        <p:nvSpPr>
          <p:cNvPr id="144" name="U-Turn Arrow 143"/>
          <p:cNvSpPr/>
          <p:nvPr/>
        </p:nvSpPr>
        <p:spPr>
          <a:xfrm rot="16200000" flipH="1">
            <a:off x="2590034" y="5042929"/>
            <a:ext cx="517794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14" idx="1"/>
            <a:endCxn id="28" idx="0"/>
          </p:cNvCxnSpPr>
          <p:nvPr/>
        </p:nvCxnSpPr>
        <p:spPr>
          <a:xfrm rot="10800000" flipV="1">
            <a:off x="2086407" y="2108240"/>
            <a:ext cx="206137" cy="560206"/>
          </a:xfrm>
          <a:prstGeom prst="bentConnector2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15" y="2668446"/>
            <a:ext cx="645782" cy="444872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>
            <a:off x="1343986" y="2881803"/>
            <a:ext cx="525609" cy="13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15" y="3817489"/>
            <a:ext cx="645782" cy="444872"/>
          </a:xfrm>
          <a:prstGeom prst="rect">
            <a:avLst/>
          </a:prstGeom>
        </p:spPr>
      </p:pic>
      <p:cxnSp>
        <p:nvCxnSpPr>
          <p:cNvPr id="89" name="Elbow Connector 88"/>
          <p:cNvCxnSpPr>
            <a:stCxn id="87" idx="2"/>
            <a:endCxn id="144" idx="3"/>
          </p:cNvCxnSpPr>
          <p:nvPr/>
        </p:nvCxnSpPr>
        <p:spPr>
          <a:xfrm rot="16200000" flipH="1">
            <a:off x="1946513" y="4402254"/>
            <a:ext cx="902715" cy="622928"/>
          </a:xfrm>
          <a:prstGeom prst="bentConnector2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wn Arrow 66"/>
          <p:cNvSpPr/>
          <p:nvPr/>
        </p:nvSpPr>
        <p:spPr>
          <a:xfrm>
            <a:off x="1997659" y="3110853"/>
            <a:ext cx="177494" cy="698527"/>
          </a:xfrm>
          <a:prstGeom prst="downArrow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/>
          <p:cNvSpPr/>
          <p:nvPr/>
        </p:nvSpPr>
        <p:spPr>
          <a:xfrm>
            <a:off x="1875992" y="3286254"/>
            <a:ext cx="410747" cy="224428"/>
          </a:xfrm>
          <a:prstGeom prst="cloud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945831" y="6608313"/>
            <a:ext cx="503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</a:t>
            </a:r>
            <a:r>
              <a:rPr lang="mr-IN" dirty="0" smtClean="0"/>
              <a:t>–</a:t>
            </a:r>
            <a:r>
              <a:rPr lang="en-US" dirty="0" smtClean="0"/>
              <a:t> if you have this much XSS power, our current cookie strategy fails as well using a similar scenario.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5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506042" y="6613429"/>
            <a:ext cx="6095641" cy="16954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09187" y="2870179"/>
            <a:ext cx="6095641" cy="16954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60850" y="1237681"/>
            <a:ext cx="9877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Auto submit</a:t>
            </a:r>
            <a:endParaRPr lang="en-US" sz="1013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85025" y="270149"/>
            <a:ext cx="82699" cy="88904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48690" y="270149"/>
            <a:ext cx="26853" cy="88904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79298" y="270149"/>
            <a:ext cx="136359" cy="880734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284" y="166275"/>
            <a:ext cx="40908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3655" y="166275"/>
            <a:ext cx="6928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LMS Page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1963" y="166275"/>
            <a:ext cx="7793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 Frame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6777" y="166275"/>
            <a:ext cx="4154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Tool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388" y="1399896"/>
            <a:ext cx="99614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Construct JWT and form HMTL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859" y="480099"/>
            <a:ext cx="99614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Construct page with iframe tag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71962" y="661879"/>
            <a:ext cx="961422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26801" y="4068797"/>
            <a:ext cx="141140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dirty="0" smtClean="0"/>
              <a:t>Sign w/ Private Key</a:t>
            </a:r>
          </a:p>
          <a:p>
            <a:pPr algn="r"/>
            <a:r>
              <a:rPr lang="en-US" sz="1013" dirty="0" smtClean="0"/>
              <a:t>Send Challenge</a:t>
            </a:r>
            <a:endParaRPr lang="en-US" sz="1013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229461" y="3503143"/>
            <a:ext cx="1070383" cy="1681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3750033" y="3235313"/>
            <a:ext cx="488123" cy="29485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087638" y="3969915"/>
            <a:ext cx="1214978" cy="37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441256" y="4211312"/>
            <a:ext cx="1115623" cy="31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flipV="1">
            <a:off x="3556878" y="3969915"/>
            <a:ext cx="603307" cy="226577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20547" y="3395858"/>
            <a:ext cx="100891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Auto submit</a:t>
            </a:r>
            <a:endParaRPr lang="en-US" sz="1013" dirty="0"/>
          </a:p>
        </p:txBody>
      </p:sp>
      <p:cxnSp>
        <p:nvCxnSpPr>
          <p:cNvPr id="51" name="Straight Arrow Connector 50"/>
          <p:cNvCxnSpPr>
            <a:endCxn id="67" idx="4"/>
          </p:cNvCxnSpPr>
          <p:nvPr/>
        </p:nvCxnSpPr>
        <p:spPr>
          <a:xfrm flipH="1">
            <a:off x="1306457" y="5411315"/>
            <a:ext cx="714750" cy="996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7246" y="5532486"/>
            <a:ext cx="99614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Verify </a:t>
            </a:r>
            <a:r>
              <a:rPr lang="en-US" sz="1013" dirty="0"/>
              <a:t>user </a:t>
            </a:r>
            <a:r>
              <a:rPr lang="en-US" sz="1013" dirty="0" smtClean="0"/>
              <a:t>login, </a:t>
            </a:r>
            <a:r>
              <a:rPr lang="en-US" sz="1013" dirty="0"/>
              <a:t>sign challenge</a:t>
            </a:r>
          </a:p>
        </p:txBody>
      </p:sp>
      <p:sp>
        <p:nvSpPr>
          <p:cNvPr id="67" name="U-Turn Arrow 66"/>
          <p:cNvSpPr/>
          <p:nvPr/>
        </p:nvSpPr>
        <p:spPr>
          <a:xfrm rot="16200000" flipH="1">
            <a:off x="890395" y="5523247"/>
            <a:ext cx="552930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7" idx="1"/>
          </p:cNvCxnSpPr>
          <p:nvPr/>
        </p:nvCxnSpPr>
        <p:spPr>
          <a:xfrm>
            <a:off x="1306457" y="5869511"/>
            <a:ext cx="707199" cy="1066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491641" y="7049386"/>
            <a:ext cx="1114140" cy="38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73186" y="7024190"/>
            <a:ext cx="9877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forward reply</a:t>
            </a:r>
            <a:endParaRPr lang="en-US" sz="1013" dirty="0"/>
          </a:p>
        </p:txBody>
      </p:sp>
      <p:cxnSp>
        <p:nvCxnSpPr>
          <p:cNvPr id="88" name="Curved Connector 87"/>
          <p:cNvCxnSpPr/>
          <p:nvPr/>
        </p:nvCxnSpPr>
        <p:spPr>
          <a:xfrm>
            <a:off x="3553863" y="7123362"/>
            <a:ext cx="503619" cy="17168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084544" y="7291183"/>
            <a:ext cx="1270207" cy="38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624042" y="7191168"/>
            <a:ext cx="107595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Verify Challenge</a:t>
            </a:r>
          </a:p>
        </p:txBody>
      </p:sp>
      <p:sp>
        <p:nvSpPr>
          <p:cNvPr id="95" name="U-Turn Arrow 94"/>
          <p:cNvSpPr/>
          <p:nvPr/>
        </p:nvSpPr>
        <p:spPr>
          <a:xfrm rot="5400000">
            <a:off x="5251472" y="7331822"/>
            <a:ext cx="450609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2638" y="894868"/>
            <a:ext cx="99614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Forward to OIDC Login</a:t>
            </a:r>
            <a:endParaRPr lang="en-US" sz="1013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343986" y="1069618"/>
            <a:ext cx="2443975" cy="425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9" idx="4"/>
          </p:cNvCxnSpPr>
          <p:nvPr/>
        </p:nvCxnSpPr>
        <p:spPr>
          <a:xfrm flipV="1">
            <a:off x="4248569" y="1333853"/>
            <a:ext cx="1070669" cy="1318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3769427" y="1060418"/>
            <a:ext cx="488123" cy="29485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94690" y="1258430"/>
            <a:ext cx="89318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Construct</a:t>
            </a:r>
          </a:p>
          <a:p>
            <a:r>
              <a:rPr lang="en-US" sz="1013" dirty="0" smtClean="0"/>
              <a:t>State</a:t>
            </a:r>
            <a:endParaRPr lang="en-US" sz="1013" dirty="0"/>
          </a:p>
        </p:txBody>
      </p:sp>
      <p:cxnSp>
        <p:nvCxnSpPr>
          <p:cNvPr id="57" name="Straight Arrow Connector 56"/>
          <p:cNvCxnSpPr>
            <a:endCxn id="60" idx="3"/>
          </p:cNvCxnSpPr>
          <p:nvPr/>
        </p:nvCxnSpPr>
        <p:spPr>
          <a:xfrm flipH="1" flipV="1">
            <a:off x="3931402" y="1645383"/>
            <a:ext cx="1387838" cy="363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U-Turn Arrow 58"/>
          <p:cNvSpPr/>
          <p:nvPr/>
        </p:nvSpPr>
        <p:spPr>
          <a:xfrm rot="5400000">
            <a:off x="5261373" y="1356818"/>
            <a:ext cx="394923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56635" y="1521278"/>
            <a:ext cx="4747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smtClean="0"/>
              <a:t>302</a:t>
            </a:r>
            <a:endParaRPr lang="en-US" sz="1013" dirty="0"/>
          </a:p>
        </p:txBody>
      </p:sp>
      <p:cxnSp>
        <p:nvCxnSpPr>
          <p:cNvPr id="61" name="Straight Arrow Connector 60"/>
          <p:cNvCxnSpPr>
            <a:stCxn id="60" idx="1"/>
            <a:endCxn id="65" idx="4"/>
          </p:cNvCxnSpPr>
          <p:nvPr/>
        </p:nvCxnSpPr>
        <p:spPr>
          <a:xfrm flipH="1" flipV="1">
            <a:off x="1343986" y="1619701"/>
            <a:ext cx="2112649" cy="256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U-Turn Arrow 64"/>
          <p:cNvSpPr/>
          <p:nvPr/>
        </p:nvSpPr>
        <p:spPr>
          <a:xfrm rot="16200000" flipH="1">
            <a:off x="942994" y="1732957"/>
            <a:ext cx="546219" cy="25576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76" idx="3"/>
          </p:cNvCxnSpPr>
          <p:nvPr/>
        </p:nvCxnSpPr>
        <p:spPr>
          <a:xfrm flipV="1">
            <a:off x="2484106" y="3239745"/>
            <a:ext cx="1281465" cy="135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U-Turn Arrow 93"/>
          <p:cNvSpPr/>
          <p:nvPr/>
        </p:nvSpPr>
        <p:spPr>
          <a:xfrm rot="5400000">
            <a:off x="5146879" y="3621212"/>
            <a:ext cx="585124" cy="27919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95" idx="1"/>
            <a:endCxn id="106" idx="3"/>
          </p:cNvCxnSpPr>
          <p:nvPr/>
        </p:nvCxnSpPr>
        <p:spPr>
          <a:xfrm flipH="1">
            <a:off x="4728057" y="7626926"/>
            <a:ext cx="609123" cy="1107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236104" y="7513897"/>
            <a:ext cx="149195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/>
              <a:t>Welcome to the Jungle!</a:t>
            </a:r>
            <a:endParaRPr lang="en-US" sz="1013" dirty="0"/>
          </a:p>
        </p:txBody>
      </p:sp>
      <p:sp>
        <p:nvSpPr>
          <p:cNvPr id="56" name="TextBox 55"/>
          <p:cNvSpPr txBox="1"/>
          <p:nvPr/>
        </p:nvSpPr>
        <p:spPr>
          <a:xfrm>
            <a:off x="2373654" y="3823756"/>
            <a:ext cx="141140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smtClean="0"/>
              <a:t>windows.postmessage</a:t>
            </a:r>
            <a:endParaRPr lang="en-US" sz="1013" dirty="0"/>
          </a:p>
        </p:txBody>
      </p:sp>
      <p:cxnSp>
        <p:nvCxnSpPr>
          <p:cNvPr id="73" name="Straight Arrow Connector 72"/>
          <p:cNvCxnSpPr>
            <a:endCxn id="74" idx="1"/>
          </p:cNvCxnSpPr>
          <p:nvPr/>
        </p:nvCxnSpPr>
        <p:spPr>
          <a:xfrm>
            <a:off x="1362575" y="2094245"/>
            <a:ext cx="475749" cy="1002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4" y="1881836"/>
            <a:ext cx="645782" cy="444872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4" y="3030879"/>
            <a:ext cx="645782" cy="444872"/>
          </a:xfrm>
          <a:prstGeom prst="rect">
            <a:avLst/>
          </a:prstGeom>
        </p:spPr>
      </p:pic>
      <p:sp>
        <p:nvSpPr>
          <p:cNvPr id="77" name="Down Arrow 76"/>
          <p:cNvSpPr/>
          <p:nvPr/>
        </p:nvSpPr>
        <p:spPr>
          <a:xfrm>
            <a:off x="2072468" y="2324243"/>
            <a:ext cx="177494" cy="698527"/>
          </a:xfrm>
          <a:prstGeom prst="downArrow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loud 77"/>
          <p:cNvSpPr/>
          <p:nvPr/>
        </p:nvSpPr>
        <p:spPr>
          <a:xfrm>
            <a:off x="1950801" y="2499644"/>
            <a:ext cx="410747" cy="224428"/>
          </a:xfrm>
          <a:prstGeom prst="cloud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624042" y="3454171"/>
            <a:ext cx="89318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 smtClean="0"/>
              <a:t>Verify JWT,</a:t>
            </a:r>
          </a:p>
          <a:p>
            <a:r>
              <a:rPr lang="en-US" sz="1013" dirty="0" smtClean="0"/>
              <a:t>send challenge</a:t>
            </a:r>
            <a:endParaRPr lang="en-US" sz="1013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28" y="4026717"/>
            <a:ext cx="645782" cy="4448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28" y="5175760"/>
            <a:ext cx="645782" cy="444872"/>
          </a:xfrm>
          <a:prstGeom prst="rect">
            <a:avLst/>
          </a:prstGeom>
        </p:spPr>
      </p:pic>
      <p:sp>
        <p:nvSpPr>
          <p:cNvPr id="83" name="Down Arrow 82"/>
          <p:cNvSpPr/>
          <p:nvPr/>
        </p:nvSpPr>
        <p:spPr>
          <a:xfrm>
            <a:off x="2142872" y="4469124"/>
            <a:ext cx="177494" cy="698527"/>
          </a:xfrm>
          <a:prstGeom prst="downArrow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loud 85"/>
          <p:cNvSpPr/>
          <p:nvPr/>
        </p:nvSpPr>
        <p:spPr>
          <a:xfrm>
            <a:off x="2021205" y="4644525"/>
            <a:ext cx="410747" cy="224428"/>
          </a:xfrm>
          <a:prstGeom prst="cloud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48" y="5695421"/>
            <a:ext cx="645782" cy="444872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48" y="6844464"/>
            <a:ext cx="645782" cy="444872"/>
          </a:xfrm>
          <a:prstGeom prst="rect">
            <a:avLst/>
          </a:prstGeom>
        </p:spPr>
      </p:pic>
      <p:sp>
        <p:nvSpPr>
          <p:cNvPr id="96" name="Down Arrow 95"/>
          <p:cNvSpPr/>
          <p:nvPr/>
        </p:nvSpPr>
        <p:spPr>
          <a:xfrm>
            <a:off x="2187692" y="6137828"/>
            <a:ext cx="177494" cy="698527"/>
          </a:xfrm>
          <a:prstGeom prst="downArrow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loud 96"/>
          <p:cNvSpPr/>
          <p:nvPr/>
        </p:nvSpPr>
        <p:spPr>
          <a:xfrm>
            <a:off x="2066025" y="6313229"/>
            <a:ext cx="410747" cy="224428"/>
          </a:xfrm>
          <a:prstGeom prst="cloud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5663407" y="468436"/>
            <a:ext cx="79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Breaking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Challenge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</a:t>
            </a:r>
            <a:r>
              <a:rPr lang="en-US" sz="1200" dirty="0" smtClean="0">
                <a:solidFill>
                  <a:srgbClr val="FF0000"/>
                </a:solidFill>
              </a:rPr>
              <a:t>esponse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4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</TotalTime>
  <Words>381</Words>
  <Application>Microsoft Macintosh PowerPoint</Application>
  <PresentationFormat>Widescreen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2021-02-11T17:39:04Z</dcterms:created>
  <dcterms:modified xsi:type="dcterms:W3CDTF">2021-06-02T16:39:42Z</dcterms:modified>
</cp:coreProperties>
</file>