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75" r:id="rId3"/>
    <p:sldId id="277" r:id="rId4"/>
    <p:sldId id="276" r:id="rId5"/>
    <p:sldId id="278" r:id="rId6"/>
    <p:sldId id="279" r:id="rId7"/>
    <p:sldId id="272" r:id="rId8"/>
    <p:sldId id="27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7"/>
    <p:restoredTop sz="94669"/>
  </p:normalViewPr>
  <p:slideViewPr>
    <p:cSldViewPr snapToGrid="0">
      <p:cViewPr varScale="1">
        <p:scale>
          <a:sx n="83" d="100"/>
          <a:sy n="83" d="100"/>
        </p:scale>
        <p:origin x="7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68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3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12940" t="16804" r="20535" b="3327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Shape 15"/>
          <p:cNvGrpSpPr/>
          <p:nvPr/>
        </p:nvGrpSpPr>
        <p:grpSpPr>
          <a:xfrm flipH="1">
            <a:off x="-12116" y="-1"/>
            <a:ext cx="9194216" cy="6858001"/>
            <a:chOff x="-12116" y="-8086"/>
            <a:chExt cx="12204116" cy="6854024"/>
          </a:xfrm>
        </p:grpSpPr>
        <p:sp>
          <p:nvSpPr>
            <p:cNvPr id="16" name="Shape 16"/>
            <p:cNvSpPr/>
            <p:nvPr/>
          </p:nvSpPr>
          <p:spPr>
            <a:xfrm>
              <a:off x="8255000" y="-8086"/>
              <a:ext cx="3937000" cy="6854024"/>
            </a:xfrm>
            <a:prstGeom prst="rect">
              <a:avLst/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694430" y="-714632"/>
              <a:ext cx="6854024" cy="8267116"/>
            </a:xfrm>
            <a:prstGeom prst="triangle">
              <a:avLst>
                <a:gd name="adj" fmla="val 100000"/>
              </a:avLst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0" y="6588000"/>
            <a:ext cx="29660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1649" y="647415"/>
            <a:ext cx="3695700" cy="1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191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3342600" y="-1027800"/>
            <a:ext cx="49248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689771" y="5464630"/>
            <a:ext cx="1502229" cy="1502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724900" y="0"/>
            <a:ext cx="34671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748540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1685131" y="-481806"/>
            <a:ext cx="5811838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01936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en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l="10261" r="27880"/>
          <a:stretch/>
        </p:blipFill>
        <p:spPr>
          <a:xfrm>
            <a:off x="1" y="0"/>
            <a:ext cx="33688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588000"/>
            <a:ext cx="3368843" cy="2308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Layout">
  <p:cSld name="Simple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47199" y="1767600"/>
            <a:ext cx="51804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547199" y="2382800"/>
            <a:ext cx="5180400" cy="431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5894000" y="1767599"/>
            <a:ext cx="5180400" cy="46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5894000" y="2382799"/>
            <a:ext cx="5180400" cy="431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249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 rot="5400000" flipH="1">
            <a:off x="-104763" y="104763"/>
            <a:ext cx="2294724" cy="2085198"/>
          </a:xfrm>
          <a:prstGeom prst="triangle">
            <a:avLst>
              <a:gd name="adj" fmla="val 100000"/>
            </a:avLst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">
  <p:cSld name="Blue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 Title Only">
  <p:cSld name="Blue Layout 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4887686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772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365410" y="457200"/>
            <a:ext cx="564549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7724" y="2057400"/>
            <a:ext cx="3932237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7200" y="1767600"/>
            <a:ext cx="10515600" cy="4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4e.com/install.php" TargetMode="External"/><Relationship Id="rId4" Type="http://schemas.openxmlformats.org/officeDocument/2006/relationships/hyperlink" Target="https://www.tsugi.org/docs/install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018-05-Tsugi-Prezi.pptx" TargetMode="External"/><Relationship Id="rId4" Type="http://schemas.openxmlformats.org/officeDocument/2006/relationships/hyperlink" Target="https://www.tsugicloud.org/about/documentation/howto/classroom" TargetMode="External"/><Relationship Id="rId5" Type="http://schemas.openxmlformats.org/officeDocument/2006/relationships/hyperlink" Target="2018-05-Tsugi-Marketing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unk-mysql.nightly.sakaiproject.org/porta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2018-06-Sakai-Racing-Team.pptx" TargetMode="External"/><Relationship Id="rId4" Type="http://schemas.openxmlformats.org/officeDocument/2006/relationships/hyperlink" Target="https://dev.tsugicloud.org/" TargetMode="External"/><Relationship Id="rId5" Type="http://schemas.openxmlformats.org/officeDocument/2006/relationships/hyperlink" Target="2018-05-Tsugi-Tech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sugicloud.org/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2018-06-Koseu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125957" y="-47154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Tsugi</a:t>
            </a:r>
            <a:r>
              <a:rPr lang="en-US" dirty="0"/>
              <a:t> Learning Tool Application Development </a:t>
            </a:r>
            <a:r>
              <a:rPr lang="en-US" sz="5400" dirty="0" smtClean="0"/>
              <a:t>Environment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125957" y="3362905"/>
            <a:ext cx="6011372" cy="167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Dr. Charles Severance</a:t>
            </a:r>
          </a:p>
          <a:p>
            <a:r>
              <a:rPr lang="en-US" dirty="0" smtClean="0"/>
              <a:t>Univ. </a:t>
            </a:r>
            <a:r>
              <a:rPr lang="en-US" dirty="0"/>
              <a:t>of Michigan School </a:t>
            </a:r>
            <a:r>
              <a:rPr lang="en-US" dirty="0" smtClean="0"/>
              <a:t>of Information</a:t>
            </a:r>
            <a:endParaRPr lang="en-US" dirty="0"/>
          </a:p>
          <a:p>
            <a:r>
              <a:rPr lang="en-US" dirty="0" err="1"/>
              <a:t>csev@umich.edu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" y="5170126"/>
            <a:ext cx="2516060" cy="9448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3440624" y="6276812"/>
            <a:ext cx="43572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400" dirty="0" err="1" smtClean="0">
                <a:solidFill>
                  <a:schemeClr val="bg1"/>
                </a:solidFill>
                <a:hlinkClick r:id="rId4"/>
              </a:rPr>
              <a:t>www.dr-chuck.com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/talks/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/ Advanced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438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Install MAMP / XAMPP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Handout</a:t>
            </a:r>
            <a:endParaRPr lang="en-US" dirty="0" smtClean="0"/>
          </a:p>
          <a:p>
            <a:r>
              <a:rPr lang="en-US" dirty="0" smtClean="0"/>
              <a:t>Install /Configure </a:t>
            </a:r>
            <a:r>
              <a:rPr lang="en-US" dirty="0" err="1" smtClean="0"/>
              <a:t>Tsugi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Handout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16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/ Introductions</a:t>
            </a:r>
          </a:p>
          <a:p>
            <a:pPr lvl="1"/>
            <a:r>
              <a:rPr lang="en-US" dirty="0" smtClean="0"/>
              <a:t>Name / Organization / Tsugi?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Exercise 1 </a:t>
            </a:r>
            <a:r>
              <a:rPr lang="en-US" dirty="0">
                <a:hlinkClick r:id="rId2"/>
              </a:rPr>
              <a:t>– Sakai Predefined on </a:t>
            </a:r>
            <a:r>
              <a:rPr lang="en-US" dirty="0" smtClean="0">
                <a:hlinkClick r:id="rId2"/>
              </a:rPr>
              <a:t>Nightly MySQL</a:t>
            </a:r>
            <a:endParaRPr lang="en-US" dirty="0" smtClean="0"/>
          </a:p>
          <a:p>
            <a:pPr lvl="1"/>
            <a:r>
              <a:rPr lang="en-US" dirty="0" smtClean="0"/>
              <a:t>Make an account / Make a site / Lessons -&gt; Add App</a:t>
            </a:r>
            <a:endParaRPr lang="en-US" dirty="0" smtClean="0">
              <a:hlinkClick r:id="rId3" action="ppaction://hlinkpres?slideindex=1&amp;slidetitle="/>
            </a:endParaRPr>
          </a:p>
          <a:p>
            <a:r>
              <a:rPr lang="en-US" dirty="0" smtClean="0">
                <a:hlinkClick r:id="rId3" action="ppaction://hlinkpres?slideindex=1&amp;slidetitle="/>
              </a:rPr>
              <a:t>Tsugi </a:t>
            </a:r>
            <a:r>
              <a:rPr lang="en-US" dirty="0">
                <a:hlinkClick r:id="rId3" action="ppaction://hlinkpres?slideindex=1&amp;slidetitle="/>
              </a:rPr>
              <a:t>Introduction – Prezi-Style</a:t>
            </a:r>
            <a:endParaRPr lang="en-US" dirty="0"/>
          </a:p>
          <a:p>
            <a:r>
              <a:rPr lang="en-US" dirty="0">
                <a:hlinkClick r:id="rId4"/>
              </a:rPr>
              <a:t>Exercise </a:t>
            </a:r>
            <a:r>
              <a:rPr lang="en-US" dirty="0" smtClean="0">
                <a:hlinkClick r:id="rId4"/>
              </a:rPr>
              <a:t>2 </a:t>
            </a:r>
            <a:r>
              <a:rPr lang="en-US" dirty="0">
                <a:hlinkClick r:id="rId4"/>
              </a:rPr>
              <a:t>– </a:t>
            </a:r>
            <a:r>
              <a:rPr lang="en-US" dirty="0" smtClean="0">
                <a:hlinkClick r:id="rId4"/>
              </a:rPr>
              <a:t>TsugiCloud.org and Google Classroom</a:t>
            </a:r>
            <a:endParaRPr lang="en-US" dirty="0" smtClean="0"/>
          </a:p>
          <a:p>
            <a:pPr lvl="1"/>
            <a:r>
              <a:rPr lang="en-US" dirty="0" smtClean="0"/>
              <a:t>Make a class / add a </a:t>
            </a:r>
            <a:r>
              <a:rPr lang="en-US" dirty="0" err="1" smtClean="0"/>
              <a:t>TsugiCloud</a:t>
            </a:r>
            <a:r>
              <a:rPr lang="en-US" dirty="0" smtClean="0"/>
              <a:t> Tool</a:t>
            </a:r>
          </a:p>
          <a:p>
            <a:r>
              <a:rPr lang="en-US" dirty="0" err="1" smtClean="0">
                <a:hlinkClick r:id="rId5" action="ppaction://hlinkpres?slideindex=1&amp;slidetitle="/>
              </a:rPr>
              <a:t>Tsugi</a:t>
            </a:r>
            <a:r>
              <a:rPr lang="en-US" dirty="0" smtClean="0">
                <a:hlinkClick r:id="rId5" action="ppaction://hlinkpres?slideindex=1&amp;slidetitle="/>
              </a:rPr>
              <a:t> Marketing Efforts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9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hlinkClick r:id="rId3" action="ppaction://hlinkpres?slideindex=1&amp;slidetitle="/>
              </a:rPr>
              <a:t>Fun – Sakai Racing Team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Exercise </a:t>
            </a:r>
            <a:r>
              <a:rPr lang="en-US" dirty="0">
                <a:hlinkClick r:id="rId4"/>
              </a:rPr>
              <a:t>3 – Adding a Store to Sakai Nightly </a:t>
            </a:r>
            <a:r>
              <a:rPr lang="en-US" dirty="0" smtClean="0">
                <a:hlinkClick r:id="rId4"/>
              </a:rPr>
              <a:t>MySQL</a:t>
            </a:r>
            <a:endParaRPr lang="en-US" dirty="0" smtClean="0">
              <a:hlinkClick r:id="rId5" action="ppaction://hlinkpres?slideindex=1&amp;slidetitle="/>
            </a:endParaRPr>
          </a:p>
          <a:p>
            <a:r>
              <a:rPr lang="en-US" dirty="0" smtClean="0">
                <a:hlinkClick r:id="rId5" action="ppaction://hlinkpres?slideindex=1&amp;slidetitle="/>
              </a:rPr>
              <a:t>Inside </a:t>
            </a:r>
            <a:r>
              <a:rPr lang="en-US" dirty="0">
                <a:hlinkClick r:id="rId5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4"/>
              </a:rPr>
              <a:t>Exercise 3 </a:t>
            </a:r>
            <a:r>
              <a:rPr lang="en-US" dirty="0">
                <a:hlinkClick r:id="rId4"/>
              </a:rPr>
              <a:t>– Tsugi Admin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3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Exercise 3 – Adding a Store to Sakai Nightly </a:t>
            </a:r>
            <a:r>
              <a:rPr lang="en-US" dirty="0" smtClean="0">
                <a:hlinkClick r:id="rId3"/>
              </a:rPr>
              <a:t>MySQL</a:t>
            </a:r>
            <a:endParaRPr lang="en-US" dirty="0" smtClean="0">
              <a:hlinkClick r:id="rId4" action="ppaction://hlinkpres?slideindex=1&amp;slidetitle="/>
            </a:endParaRPr>
          </a:p>
          <a:p>
            <a:r>
              <a:rPr lang="en-US" dirty="0" smtClean="0">
                <a:hlinkClick r:id="rId4" action="ppaction://hlinkpres?slideindex=1&amp;slidetitle="/>
              </a:rPr>
              <a:t>Inside </a:t>
            </a:r>
            <a:r>
              <a:rPr lang="en-US" dirty="0">
                <a:hlinkClick r:id="rId4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3"/>
              </a:rPr>
              <a:t>Exercise 4 </a:t>
            </a:r>
            <a:r>
              <a:rPr lang="en-US" dirty="0">
                <a:hlinkClick r:id="rId3"/>
              </a:rPr>
              <a:t>– Tsugi </a:t>
            </a:r>
            <a:r>
              <a:rPr lang="en-US" dirty="0" smtClean="0">
                <a:hlinkClick r:id="rId3"/>
              </a:rPr>
              <a:t>Admin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12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still have time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Koseu overview</a:t>
            </a:r>
            <a:endParaRPr lang="en-US" dirty="0" smtClean="0"/>
          </a:p>
          <a:p>
            <a:r>
              <a:rPr lang="en-US" dirty="0" smtClean="0"/>
              <a:t>Go back to do installation</a:t>
            </a:r>
          </a:p>
          <a:p>
            <a:r>
              <a:rPr lang="en-US" smtClean="0"/>
              <a:t>Various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5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Questions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www.tsugi.org</a:t>
            </a:r>
            <a:endParaRPr lang="en-US" dirty="0"/>
          </a:p>
          <a:p>
            <a:r>
              <a:rPr lang="en-US" dirty="0" err="1"/>
              <a:t>www.tsugicloud.org</a:t>
            </a:r>
            <a:endParaRPr lang="en-US" dirty="0"/>
          </a:p>
          <a:p>
            <a:r>
              <a:rPr lang="en-US" dirty="0" err="1"/>
              <a:t>dev.tsugicloud.org</a:t>
            </a:r>
            <a:endParaRPr lang="en-US" dirty="0"/>
          </a:p>
          <a:p>
            <a:r>
              <a:rPr lang="en-US" dirty="0" err="1"/>
              <a:t>test.tsugicloud.org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Photo Credits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46100" y="16275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to the following photographers and organizations for permission to use these photos for our Open Apereo 2018 conference in Montreal, QC.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“View of the Old Port of Montréal - La Grande Roue” by Loïc Romer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“Mary Queen of the World Cathedral and 1000 de La Gauchetière and Sun Life buildings”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“Skyline panoramique”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“Notre-Dame Basilica of Montréal” by Alain Régimbald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“Sofitel Montreal Golden Mile - Renoir” by Sofitel Montreal Golden Mile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“Biosphère, Environment Museum” by Environment and Climate Change Canada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multicolored balls of the Village on Sainte-Catherine.” by Susan Moss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“MU, Ville-Marie, ElMac Gene Pendon, 2017” by Olivier Bousquet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“Montreal skyline from Mount Royal” by Stéphan Poulin for Tourisme Montréal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426</Words>
  <Application>Microsoft Macintosh PowerPoint</Application>
  <PresentationFormat>Widescreen</PresentationFormat>
  <Paragraphs>67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Noto Sans Symbols</vt:lpstr>
      <vt:lpstr>Arial</vt:lpstr>
      <vt:lpstr>Office Theme</vt:lpstr>
      <vt:lpstr>The Tsugi Learning Tool Application Development Environment</vt:lpstr>
      <vt:lpstr>Optional / Advanced</vt:lpstr>
      <vt:lpstr>Outline</vt:lpstr>
      <vt:lpstr>Outline</vt:lpstr>
      <vt:lpstr>Outline</vt:lpstr>
      <vt:lpstr>If we still have time….</vt:lpstr>
      <vt:lpstr>Questions</vt:lpstr>
      <vt:lpstr>Photo Credits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Severance, Charles</cp:lastModifiedBy>
  <cp:revision>17</cp:revision>
  <dcterms:modified xsi:type="dcterms:W3CDTF">2018-06-03T12:28:28Z</dcterms:modified>
</cp:coreProperties>
</file>