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308" r:id="rId3"/>
    <p:sldId id="309" r:id="rId4"/>
    <p:sldId id="310" r:id="rId5"/>
    <p:sldId id="304" r:id="rId6"/>
    <p:sldId id="311" r:id="rId7"/>
    <p:sldId id="296" r:id="rId8"/>
    <p:sldId id="320" r:id="rId9"/>
    <p:sldId id="312" r:id="rId10"/>
    <p:sldId id="31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 varScale="1">
        <p:scale>
          <a:sx n="99" d="100"/>
          <a:sy n="99" d="100"/>
        </p:scale>
        <p:origin x="17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C89C-1679-545F-237E-855BDD613009}"/>
              </a:ext>
            </a:extLst>
          </p:cNvPr>
          <p:cNvSpPr txBox="1"/>
          <p:nvPr userDrawn="1"/>
        </p:nvSpPr>
        <p:spPr>
          <a:xfrm>
            <a:off x="838200" y="6200818"/>
            <a:ext cx="554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sakailms.org</a:t>
            </a:r>
            <a:r>
              <a:rPr lang="en-US" sz="2800" dirty="0">
                <a:solidFill>
                  <a:srgbClr val="FFFF00"/>
                </a:solidFill>
              </a:rPr>
              <a:t>/plus </a:t>
            </a:r>
            <a:r>
              <a:rPr lang="en-US" sz="2800" dirty="0" err="1">
                <a:solidFill>
                  <a:srgbClr val="FFFF00"/>
                </a:solidFill>
              </a:rPr>
              <a:t>plus@sakailms.org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80054" y="324717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 dirty="0"/>
              <a:t>Introducing </a:t>
            </a:r>
            <a:r>
              <a:rPr lang="en-US" altLang="en-US" sz="5400" dirty="0" err="1"/>
              <a:t>SakaiPlus</a:t>
            </a:r>
            <a:endParaRPr lang="en-US" altLang="en-US" sz="5400" dirty="0"/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2655902" y="2084923"/>
            <a:ext cx="3916155" cy="3866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2896E7-2331-CA8C-1D68-E2F6DB353621}"/>
              </a:ext>
            </a:extLst>
          </p:cNvPr>
          <p:cNvSpPr txBox="1"/>
          <p:nvPr/>
        </p:nvSpPr>
        <p:spPr>
          <a:xfrm>
            <a:off x="965168" y="6147354"/>
            <a:ext cx="3580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FF00"/>
                </a:solidFill>
              </a:rPr>
              <a:t>www.sakailms.org</a:t>
            </a:r>
            <a:r>
              <a:rPr lang="en-US" sz="2800" dirty="0">
                <a:solidFill>
                  <a:srgbClr val="FFFF00"/>
                </a:solidFill>
              </a:rPr>
              <a:t>/plus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507AF-968B-FA04-6A91-55D95E9EDBDB}"/>
              </a:ext>
            </a:extLst>
          </p:cNvPr>
          <p:cNvSpPr/>
          <p:nvPr/>
        </p:nvSpPr>
        <p:spPr>
          <a:xfrm>
            <a:off x="7157350" y="-635"/>
            <a:ext cx="5034650" cy="689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D80C87-1D10-693E-8354-EEAB65BA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939" y="292008"/>
            <a:ext cx="19812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046492-458E-7F6F-7DA5-3038B215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715" y="2937250"/>
            <a:ext cx="2008504" cy="199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2FA438-5012-D21E-E363-CD534EB44233}"/>
              </a:ext>
            </a:extLst>
          </p:cNvPr>
          <p:cNvSpPr txBox="1"/>
          <p:nvPr/>
        </p:nvSpPr>
        <p:spPr>
          <a:xfrm>
            <a:off x="7855939" y="2138810"/>
            <a:ext cx="25316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Dr.  Charles Severance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Sakai PMC Chair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897D2-F6AC-E967-0CD8-EE4CD2B9837C}"/>
              </a:ext>
            </a:extLst>
          </p:cNvPr>
          <p:cNvSpPr txBox="1"/>
          <p:nvPr/>
        </p:nvSpPr>
        <p:spPr>
          <a:xfrm>
            <a:off x="7788415" y="5039473"/>
            <a:ext cx="33747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Dr.  Wilma Hodges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Sakai Community Coordinator</a:t>
            </a:r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1D03AA1-2A51-2FB5-3957-ABA2FD1BB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084" y="6153225"/>
            <a:ext cx="2478168" cy="517349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Benefit: An Active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r>
              <a:rPr lang="en-US" dirty="0"/>
              <a:t>In Sakai, you can talk to the people doing the work</a:t>
            </a:r>
          </a:p>
          <a:p>
            <a:r>
              <a:rPr lang="en-US" dirty="0"/>
              <a:t>You can also *be* the people doing the work if you want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We are in a Beta Phase – a few schools / publishers</a:t>
            </a:r>
          </a:p>
          <a:p>
            <a:r>
              <a:rPr lang="en-US" dirty="0"/>
              <a:t>Weekly meetings between Beta testers and dev team during the Beta</a:t>
            </a:r>
          </a:p>
          <a:p>
            <a:r>
              <a:rPr lang="en-US" dirty="0"/>
              <a:t>Production 3Q24</a:t>
            </a:r>
          </a:p>
          <a:p>
            <a:endParaRPr lang="en-US" dirty="0"/>
          </a:p>
          <a:p>
            <a:r>
              <a:rPr lang="en-US" dirty="0"/>
              <a:t>Beta tests are free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3849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Satisfaction is "meh" – no system makes everyone happy</a:t>
            </a:r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looking to LTI tools that lets them create meaningful content and engage students</a:t>
            </a:r>
          </a:p>
          <a:p>
            <a:r>
              <a:rPr lang="en-US" dirty="0"/>
              <a:t>Content Developers want a high quality experience in any LMS without building a custom publishing / integration environment</a:t>
            </a:r>
          </a:p>
          <a:p>
            <a:endParaRPr lang="en-US" dirty="0"/>
          </a:p>
          <a:p>
            <a:r>
              <a:rPr lang="en-US" dirty="0"/>
              <a:t>The LMS is evolving to be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make life better for</a:t>
            </a:r>
          </a:p>
          <a:p>
            <a:pPr lvl="1"/>
            <a:r>
              <a:rPr lang="en-US" dirty="0"/>
              <a:t>Innovative Instructors</a:t>
            </a:r>
          </a:p>
          <a:p>
            <a:pPr lvl="1"/>
            <a:r>
              <a:rPr lang="en-US" dirty="0"/>
              <a:t>Instructional designers</a:t>
            </a:r>
          </a:p>
          <a:p>
            <a:pPr lvl="1"/>
            <a:r>
              <a:rPr lang="en-US" dirty="0"/>
              <a:t>The IT organization (don't add a lot to their plate)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19BDAD-FA69-DC1F-EAE3-D03994ED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Using </a:t>
            </a:r>
            <a:r>
              <a:rPr lang="en-US" dirty="0" err="1"/>
              <a:t>SakaiPlus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231B0-8738-902E-993E-7A657428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Charles Severance</a:t>
            </a:r>
          </a:p>
        </p:txBody>
      </p:sp>
    </p:spTree>
    <p:extLst>
      <p:ext uri="{BB962C8B-B14F-4D97-AF65-F5344CB8AC3E}">
        <p14:creationId xmlns:p14="http://schemas.microsoft.com/office/powerpoint/2010/main" val="239002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Build course once in </a:t>
            </a:r>
            <a:r>
              <a:rPr lang="en-US" dirty="0" err="1"/>
              <a:t>SakaiPlus</a:t>
            </a:r>
            <a:r>
              <a:rPr lang="en-US" dirty="0"/>
              <a:t> – provide high fidelity experience in any LMS</a:t>
            </a:r>
          </a:p>
          <a:p>
            <a:r>
              <a:rPr lang="en-US" dirty="0" err="1"/>
              <a:t>SakaiPlus</a:t>
            </a:r>
            <a:r>
              <a:rPr lang="en-US" dirty="0"/>
              <a:t> as "second </a:t>
            </a:r>
            <a:r>
              <a:rPr lang="en-US" dirty="0" err="1"/>
              <a:t>lms</a:t>
            </a:r>
            <a:r>
              <a:rPr lang="en-US" dirty="0"/>
              <a:t>" for the "cool faculty"</a:t>
            </a:r>
          </a:p>
          <a:p>
            <a:r>
              <a:rPr lang="en-US" dirty="0"/>
              <a:t>A "hybrid mode" – a little of both</a:t>
            </a:r>
          </a:p>
          <a:p>
            <a:r>
              <a:rPr lang="en-US" dirty="0"/>
              <a:t>In all cases, the "main LMS" controls single sign on, rosters, and overall grades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364</Words>
  <Application>Microsoft Macintosh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Introducing SakaiPlus</vt:lpstr>
      <vt:lpstr>The Trends We See…</vt:lpstr>
      <vt:lpstr>Looking at SakaiLMS..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Demo: Using SakaiPlus</vt:lpstr>
      <vt:lpstr>Use Cases</vt:lpstr>
      <vt:lpstr>Benefit: An Active Community</vt:lpstr>
      <vt:lpstr>Going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90</cp:revision>
  <dcterms:created xsi:type="dcterms:W3CDTF">2023-07-04T15:19:46Z</dcterms:created>
  <dcterms:modified xsi:type="dcterms:W3CDTF">2024-01-08T15:57:44Z</dcterms:modified>
</cp:coreProperties>
</file>