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DD31-AA65-8F46-8C8E-07A8CC5F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787F-6323-C149-8A1F-81A9C01E5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A8D9-55F3-F145-BB34-8E7919F2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38DD-581D-5C44-BBDE-EF7FF92A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8F0C-E827-4D4F-8598-FBF4EAB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E776-5014-6D42-BD8D-401D51E5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1EE7-05BD-874D-9FEA-6A28FB4F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1397-5F4E-A249-AD52-5B406D6C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71F8-EF4E-7848-A5CA-9EFAF964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0C8A-E94D-F843-A9A0-20233AF3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9184C-3330-F34D-853F-F9EA7DACE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7388-60CF-914E-976C-D5AB1C600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FDD8-E407-1E43-ABF3-9A7F4FA5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9B40-5BFA-4C46-8ED3-5344E927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35F0-C300-AB42-AAF9-576704D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6014-BC8A-5948-A6CA-F572742B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C052-D9D1-5649-BB2F-469F3B41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91AC-9C07-B64A-A152-6FFA72CD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6F76-25BD-2E4A-B556-3CE1FDA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E22D-F3F9-6F4D-81CC-1CD2DBF2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46CD-37E4-2A48-B3AC-C2C70F03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265C-009E-1246-99C6-8167E29A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4E4C-D3F1-F646-BC0F-C6FDF4E0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3AF7-C7C0-FD4D-916C-37713FD1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F35F-7A52-324C-9D9B-95D4FD9E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8DE-66A7-854A-AB85-DA213648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895E-8321-934A-B73D-44FC1AEC8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69B8-F31A-E74E-8967-1CA48735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2FAC-2107-F048-8E88-29191953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C39E-7727-2F40-A0A7-1032DB03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C6BD3-07C6-BA4D-A127-19868776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B7EB-F2BC-7745-8D54-6851AD6F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DE8F-029A-BC43-9E0A-2BBE2083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2393-9FD4-3D4C-BF75-6867973E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D8A40-6BFB-9146-9337-D69590462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A60C8-F3C3-F149-9E46-DEC062712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6AFE1-54CB-544A-B4F3-80C8FE41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D6372-8D12-524A-A0EC-8C53AFF8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8EA11-B03D-6D4A-A823-3F00A131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76D1-28FD-2848-B47C-BAE0041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B88D7-DBBC-AE49-BDA9-3CE7CFA8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3E90F-EC79-444A-8505-B5609835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15E1B-6418-C843-9F37-A83FD377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7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099AD-3F01-9A43-8975-E155F704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EC6D5-B565-8940-B9D0-61A4C66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66924-0068-7F4A-8C13-0AF94847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615A-83DA-ED44-A72B-14A4C0C1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ABE9-6C2B-B44D-94BF-02ECFAF4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D843F-C2BE-BC4C-B236-12FFDBE1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D1F1-D3DF-D54E-928B-B30B3D04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0F29-DC1C-944F-A3BD-9A433C88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7AC8-D7A9-7049-8D9A-4B849B7E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F600-97D3-1343-96DF-9F4D71A4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B83-83F7-634C-BB41-1CC4E7AAB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CF4E-B38B-3546-9113-2D7EC394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E3E25-1AA1-C94A-AE68-C0431AA9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5DA97-875D-5A48-9D2E-AA5F2F1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C718-01E7-5A4C-A582-1C34B790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FF316-66B5-6B4A-A96F-5FF9B2FF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30DEC-51C1-8244-B687-EC8DEA6A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D36F-E915-F04B-A25D-C3CF4D7FF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CA13-0269-2246-AD52-447E2A250E6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21F1-8BE0-7B44-90FF-8C86FC68E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B53F-B28A-B547-892E-D9EDF64A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92F3-BF31-4C49-8F7D-A4487A22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9DEE3-E355-4945-9582-B59C8F6CE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253"/>
            <a:ext cx="12192000" cy="43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0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2019-12-12T23:23:06Z</dcterms:created>
  <dcterms:modified xsi:type="dcterms:W3CDTF">2019-12-12T23:26:54Z</dcterms:modified>
</cp:coreProperties>
</file>