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09"/>
    <p:restoredTop sz="94669"/>
  </p:normalViewPr>
  <p:slideViewPr>
    <p:cSldViewPr snapToGrid="0" snapToObjects="1">
      <p:cViewPr varScale="1">
        <p:scale>
          <a:sx n="85" d="100"/>
          <a:sy n="85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E9511-F561-884C-84A4-050C0954273C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F261B-7830-C445-BC76-7F83BEEE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9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D29-24BC-9744-B304-2E181448D606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723E-23F6-AD43-B491-3FBA1E0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7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D29-24BC-9744-B304-2E181448D606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723E-23F6-AD43-B491-3FBA1E0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D29-24BC-9744-B304-2E181448D606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723E-23F6-AD43-B491-3FBA1E0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D29-24BC-9744-B304-2E181448D606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723E-23F6-AD43-B491-3FBA1E0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D29-24BC-9744-B304-2E181448D606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723E-23F6-AD43-B491-3FBA1E0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4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D29-24BC-9744-B304-2E181448D606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723E-23F6-AD43-B491-3FBA1E0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1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D29-24BC-9744-B304-2E181448D606}" type="datetimeFigureOut">
              <a:rPr lang="en-US" smtClean="0"/>
              <a:t>3/7/18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723E-23F6-AD43-B491-3FBA1E0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2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D29-24BC-9744-B304-2E181448D606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723E-23F6-AD43-B491-3FBA1E0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6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D29-24BC-9744-B304-2E181448D606}" type="datetimeFigureOut">
              <a:rPr lang="en-US" smtClean="0"/>
              <a:t>3/7/18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723E-23F6-AD43-B491-3FBA1E0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D29-24BC-9744-B304-2E181448D606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723E-23F6-AD43-B491-3FBA1E0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2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D29-24BC-9744-B304-2E181448D606}" type="datetimeFigureOut">
              <a:rPr lang="en-US" smtClean="0"/>
              <a:t>3/7/18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723E-23F6-AD43-B491-3FBA1E0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5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6D29-24BC-9744-B304-2E181448D606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1723E-23F6-AD43-B491-3FBA1E0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7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55661" y="510001"/>
            <a:ext cx="10486234" cy="5883901"/>
            <a:chOff x="655661" y="510001"/>
            <a:chExt cx="10486234" cy="5883901"/>
          </a:xfrm>
        </p:grpSpPr>
        <p:sp>
          <p:nvSpPr>
            <p:cNvPr id="20" name="Oval 19"/>
            <p:cNvSpPr/>
            <p:nvPr/>
          </p:nvSpPr>
          <p:spPr>
            <a:xfrm>
              <a:off x="6104049" y="3216252"/>
              <a:ext cx="187103" cy="1861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0" idx="4"/>
              <a:endCxn id="18" idx="0"/>
            </p:cNvCxnSpPr>
            <p:nvPr/>
          </p:nvCxnSpPr>
          <p:spPr>
            <a:xfrm flipH="1">
              <a:off x="6093138" y="3402438"/>
              <a:ext cx="104463" cy="2382729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0" idx="3"/>
            </p:cNvCxnSpPr>
            <p:nvPr/>
          </p:nvCxnSpPr>
          <p:spPr>
            <a:xfrm flipH="1">
              <a:off x="3783344" y="3375172"/>
              <a:ext cx="2348106" cy="926930"/>
            </a:xfrm>
            <a:prstGeom prst="line">
              <a:avLst/>
            </a:prstGeom>
            <a:ln w="5715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0" idx="2"/>
              <a:endCxn id="16" idx="3"/>
            </p:cNvCxnSpPr>
            <p:nvPr/>
          </p:nvCxnSpPr>
          <p:spPr>
            <a:xfrm flipH="1" flipV="1">
              <a:off x="3126177" y="3018747"/>
              <a:ext cx="2977872" cy="290598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0" idx="1"/>
            </p:cNvCxnSpPr>
            <p:nvPr/>
          </p:nvCxnSpPr>
          <p:spPr>
            <a:xfrm flipH="1" flipV="1">
              <a:off x="4106046" y="1857514"/>
              <a:ext cx="2025404" cy="1386004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0" idx="0"/>
              <a:endCxn id="14" idx="2"/>
            </p:cNvCxnSpPr>
            <p:nvPr/>
          </p:nvCxnSpPr>
          <p:spPr>
            <a:xfrm flipV="1">
              <a:off x="6197601" y="978991"/>
              <a:ext cx="584555" cy="2237261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0" idx="6"/>
            </p:cNvCxnSpPr>
            <p:nvPr/>
          </p:nvCxnSpPr>
          <p:spPr>
            <a:xfrm flipV="1">
              <a:off x="6291152" y="1721573"/>
              <a:ext cx="2903648" cy="1587772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7" idx="1"/>
            </p:cNvCxnSpPr>
            <p:nvPr/>
          </p:nvCxnSpPr>
          <p:spPr>
            <a:xfrm>
              <a:off x="6478255" y="3349997"/>
              <a:ext cx="3155109" cy="62143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367096" y="3453237"/>
              <a:ext cx="2304786" cy="1530154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500" y="1200238"/>
              <a:ext cx="2889448" cy="7599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037" y="510001"/>
              <a:ext cx="3172237" cy="46899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1645" y="1055143"/>
              <a:ext cx="1146271" cy="54256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61" y="2703617"/>
              <a:ext cx="2470516" cy="63025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3364" y="2716313"/>
              <a:ext cx="1508531" cy="139165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949" y="5785167"/>
              <a:ext cx="2300377" cy="608735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4699001" y="1818092"/>
              <a:ext cx="2997199" cy="29825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 rot="4655082">
              <a:off x="4940534" y="2113065"/>
              <a:ext cx="2514133" cy="239256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5400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IMS LTI®           IMS Deep Linking®       IMS Common Cartridge®             </a:t>
              </a:r>
              <a:endParaRPr lang="en-US" sz="5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151875" y="2268746"/>
              <a:ext cx="2091451" cy="2081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7682" y="2940172"/>
              <a:ext cx="1939837" cy="72843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471" y="4362593"/>
              <a:ext cx="2437825" cy="64590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6360" y="4779440"/>
              <a:ext cx="1167109" cy="995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707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17</cp:revision>
  <dcterms:created xsi:type="dcterms:W3CDTF">2018-03-05T18:36:14Z</dcterms:created>
  <dcterms:modified xsi:type="dcterms:W3CDTF">2018-03-07T23:18:03Z</dcterms:modified>
</cp:coreProperties>
</file>