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5"/>
    <p:restoredTop sz="94631"/>
  </p:normalViewPr>
  <p:slideViewPr>
    <p:cSldViewPr snapToGrid="0" snapToObjects="1">
      <p:cViewPr varScale="1">
        <p:scale>
          <a:sx n="88" d="100"/>
          <a:sy n="88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93EE-DE6B-2E41-A424-8F807D4E7230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2018-05-Tsugi-Scale.pptx" TargetMode="External"/><Relationship Id="rId4" Type="http://schemas.openxmlformats.org/officeDocument/2006/relationships/hyperlink" Target="2018-05-Sakai-12.pptx" TargetMode="External"/><Relationship Id="rId5" Type="http://schemas.openxmlformats.org/officeDocument/2006/relationships/hyperlink" Target="2018-05-Sakai-Marketing.pptx" TargetMode="External"/><Relationship Id="rId6" Type="http://schemas.openxmlformats.org/officeDocument/2006/relationships/hyperlink" Target="2018-05-LTI-Story.pptx" TargetMode="External"/><Relationship Id="rId7" Type="http://schemas.openxmlformats.org/officeDocument/2006/relationships/hyperlink" Target="2018-05-Apereo-Analytics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2018-05-Tsugi-Prezi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Much </a:t>
            </a:r>
            <a:r>
              <a:rPr lang="en-US" dirty="0" smtClean="0"/>
              <a:t>To Say </a:t>
            </a:r>
            <a:r>
              <a:rPr lang="en-US" smtClean="0"/>
              <a:t>and </a:t>
            </a:r>
            <a:r>
              <a:rPr lang="en-US" smtClean="0"/>
              <a:t>So Little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Charles Severance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pres?slideindex=1&amp;slidetitle="/>
              </a:rPr>
              <a:t>Tsugi</a:t>
            </a:r>
            <a:r>
              <a:rPr lang="en-US" dirty="0" smtClean="0">
                <a:hlinkClick r:id="rId2" action="ppaction://hlinkpres?slideindex=1&amp;slidetitle="/>
              </a:rPr>
              <a:t> Introduction – Prezi-Style</a:t>
            </a:r>
            <a:endParaRPr lang="en-US" dirty="0" smtClean="0"/>
          </a:p>
          <a:p>
            <a:r>
              <a:rPr lang="en-US" dirty="0" smtClean="0">
                <a:hlinkClick r:id="rId3" action="ppaction://hlinkpres?slideindex=1&amp;slidetitle="/>
              </a:rPr>
              <a:t>The Year of the Tsugi (2018)</a:t>
            </a:r>
            <a:endParaRPr lang="en-US" dirty="0" smtClean="0"/>
          </a:p>
          <a:p>
            <a:r>
              <a:rPr lang="en-US" dirty="0" smtClean="0">
                <a:hlinkClick r:id="rId4" action="ppaction://hlinkpres?slideindex=1&amp;slidetitle="/>
              </a:rPr>
              <a:t>A perspective on Sakai-11 – Sakai-19</a:t>
            </a:r>
            <a:endParaRPr lang="en-US" dirty="0" smtClean="0"/>
          </a:p>
          <a:p>
            <a:r>
              <a:rPr lang="en-US" dirty="0" smtClean="0">
                <a:hlinkClick r:id="rId5" action="ppaction://hlinkpres?slideindex=1&amp;slidetitle="/>
              </a:rPr>
              <a:t>Official and unofficial Sakai marketing activities</a:t>
            </a:r>
            <a:endParaRPr lang="en-US" dirty="0" smtClean="0"/>
          </a:p>
          <a:p>
            <a:r>
              <a:rPr lang="en-US" dirty="0" smtClean="0">
                <a:hlinkClick r:id="rId6" action="ppaction://hlinkpres?slideindex=1&amp;slidetitle="/>
              </a:rPr>
              <a:t>An LTI Story (1 slide)</a:t>
            </a:r>
            <a:endParaRPr lang="en-US" dirty="0" smtClean="0"/>
          </a:p>
          <a:p>
            <a:r>
              <a:rPr lang="en-US" dirty="0" smtClean="0">
                <a:hlinkClick r:id="rId7" action="ppaction://hlinkpres?slideindex=1&amp;slidetitle="/>
              </a:rPr>
              <a:t>A perspective on </a:t>
            </a:r>
            <a:r>
              <a:rPr lang="en-US" dirty="0" err="1" smtClean="0">
                <a:hlinkClick r:id="rId7" action="ppaction://hlinkpres?slideindex=1&amp;slidetitle="/>
              </a:rPr>
              <a:t>Apereo</a:t>
            </a:r>
            <a:r>
              <a:rPr lang="en-US" dirty="0" smtClean="0">
                <a:hlinkClick r:id="rId7" action="ppaction://hlinkpres?slideindex=1&amp;slidetitle="/>
              </a:rPr>
              <a:t> and Analytics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So Much To Say and So Little Time</vt:lpstr>
      <vt:lpstr>Outline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Much To Say and Too Little Time</dc:title>
  <dc:creator>Severance, Charles</dc:creator>
  <cp:lastModifiedBy>Severance, Charles</cp:lastModifiedBy>
  <cp:revision>3</cp:revision>
  <dcterms:created xsi:type="dcterms:W3CDTF">2018-05-09T01:30:34Z</dcterms:created>
  <dcterms:modified xsi:type="dcterms:W3CDTF">2018-05-09T09:03:50Z</dcterms:modified>
</cp:coreProperties>
</file>