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59" r:id="rId5"/>
    <p:sldId id="263" r:id="rId6"/>
    <p:sldId id="264" r:id="rId7"/>
    <p:sldId id="261" r:id="rId8"/>
    <p:sldId id="266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00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713C8-1BAD-DE40-AE66-7704E0F32E55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88324-7011-8546-944F-2297A2C6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3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3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3C16-3C87-7846-8A07-88F6855617A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F0BD-098C-5449-ACCD-ECEF2E98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Apereo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Apereo</a:t>
            </a:r>
            <a:r>
              <a:rPr lang="en-US" dirty="0" smtClean="0"/>
              <a:t> will </a:t>
            </a:r>
            <a:r>
              <a:rPr lang="en-US" dirty="0" smtClean="0"/>
              <a:t>not take the easy </a:t>
            </a:r>
            <a:r>
              <a:rPr lang="en-US" dirty="0" smtClean="0"/>
              <a:t>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2" t="16017" r="11073" b="12447"/>
          <a:stretch/>
        </p:blipFill>
        <p:spPr>
          <a:xfrm>
            <a:off x="2928257" y="1866404"/>
            <a:ext cx="5760720" cy="4045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11096" y="60872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April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View of Analytics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4642" y="1922554"/>
            <a:ext cx="6436722" cy="29466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Canvas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545874" y="3115457"/>
            <a:ext cx="1397726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45874" y="2331685"/>
            <a:ext cx="1397726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45874" y="3866733"/>
            <a:ext cx="1397726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89073" y="2206312"/>
            <a:ext cx="1423851" cy="216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Canvas</a:t>
            </a:r>
            <a:endParaRPr lang="en-US" dirty="0" smtClean="0"/>
          </a:p>
          <a:p>
            <a:pPr algn="ctr"/>
            <a:r>
              <a:rPr lang="en-US" dirty="0" smtClean="0"/>
              <a:t>LRS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2672" y="5283148"/>
            <a:ext cx="1397726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LTI Tool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8389" y="5283148"/>
            <a:ext cx="1397726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LTI Tool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5943600" y="2619068"/>
            <a:ext cx="1345473" cy="6705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 flipV="1">
            <a:off x="5943600" y="3289609"/>
            <a:ext cx="1345473" cy="11323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3"/>
          </p:cNvCxnSpPr>
          <p:nvPr/>
        </p:nvCxnSpPr>
        <p:spPr>
          <a:xfrm flipH="1">
            <a:off x="5943600" y="3812940"/>
            <a:ext cx="1345474" cy="3411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9" idx="2"/>
          </p:cNvCxnSpPr>
          <p:nvPr/>
        </p:nvCxnSpPr>
        <p:spPr>
          <a:xfrm flipH="1" flipV="1">
            <a:off x="8000999" y="4372905"/>
            <a:ext cx="706253" cy="9102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0"/>
            <a:endCxn id="9" idx="2"/>
          </p:cNvCxnSpPr>
          <p:nvPr/>
        </p:nvCxnSpPr>
        <p:spPr>
          <a:xfrm flipV="1">
            <a:off x="7051535" y="4372905"/>
            <a:ext cx="949464" cy="9102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2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Sakai Current View </a:t>
            </a:r>
            <a:r>
              <a:rPr lang="en-US" dirty="0" smtClean="0"/>
              <a:t>of Analytics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4642" y="1922554"/>
            <a:ext cx="3742506" cy="29466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Sakai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545874" y="3115457"/>
            <a:ext cx="1397726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45874" y="2331685"/>
            <a:ext cx="1397726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45874" y="3866733"/>
            <a:ext cx="1397726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89073" y="2110060"/>
            <a:ext cx="1423851" cy="216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  <a:endParaRPr lang="en-US" dirty="0" smtClean="0"/>
          </a:p>
          <a:p>
            <a:pPr algn="ctr"/>
            <a:r>
              <a:rPr lang="en-US" dirty="0" smtClean="0"/>
              <a:t>LRS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77148" y="5288552"/>
            <a:ext cx="1397726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LTI Tool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32865" y="5288552"/>
            <a:ext cx="1397726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LTI Tool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5943600" y="2619068"/>
            <a:ext cx="1345473" cy="5742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 flipV="1">
            <a:off x="5982789" y="3193357"/>
            <a:ext cx="1306284" cy="20948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3"/>
          </p:cNvCxnSpPr>
          <p:nvPr/>
        </p:nvCxnSpPr>
        <p:spPr>
          <a:xfrm flipH="1">
            <a:off x="5943600" y="3812940"/>
            <a:ext cx="1345474" cy="3411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9" idx="2"/>
          </p:cNvCxnSpPr>
          <p:nvPr/>
        </p:nvCxnSpPr>
        <p:spPr>
          <a:xfrm flipH="1" flipV="1">
            <a:off x="8000999" y="4276653"/>
            <a:ext cx="930729" cy="10118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0"/>
            <a:endCxn id="9" idx="2"/>
          </p:cNvCxnSpPr>
          <p:nvPr/>
        </p:nvCxnSpPr>
        <p:spPr>
          <a:xfrm flipV="1">
            <a:off x="7276011" y="4276653"/>
            <a:ext cx="724988" cy="10118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View of Analytics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6738" y="1690688"/>
            <a:ext cx="6013269" cy="36873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/>
              <a:t>Tsugi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88651" y="2877171"/>
            <a:ext cx="1397726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8651" y="2093399"/>
            <a:ext cx="1397726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89994" y="3750499"/>
            <a:ext cx="1423851" cy="15629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LRS</a:t>
            </a:r>
          </a:p>
        </p:txBody>
      </p:sp>
      <p:sp>
        <p:nvSpPr>
          <p:cNvPr id="8" name="Rectangle 7"/>
          <p:cNvSpPr/>
          <p:nvPr/>
        </p:nvSpPr>
        <p:spPr>
          <a:xfrm>
            <a:off x="9310826" y="4612075"/>
            <a:ext cx="1182188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5286377" y="2380782"/>
            <a:ext cx="979987" cy="4669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33" idx="1"/>
          </p:cNvCxnSpPr>
          <p:nvPr/>
        </p:nvCxnSpPr>
        <p:spPr>
          <a:xfrm flipV="1">
            <a:off x="5286377" y="2877171"/>
            <a:ext cx="979987" cy="2873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23" idx="3"/>
          </p:cNvCxnSpPr>
          <p:nvPr/>
        </p:nvCxnSpPr>
        <p:spPr>
          <a:xfrm flipH="1" flipV="1">
            <a:off x="5286377" y="4708711"/>
            <a:ext cx="4024449" cy="1907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88651" y="4421328"/>
            <a:ext cx="1397726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10695" y="3632932"/>
            <a:ext cx="1397726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266364" y="2011280"/>
            <a:ext cx="1423851" cy="17317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</a:t>
            </a:r>
          </a:p>
          <a:p>
            <a:pPr algn="ctr"/>
            <a:r>
              <a:rPr lang="en-US" dirty="0" smtClean="0"/>
              <a:t>LRS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3" idx="3"/>
            <a:endCxn id="9" idx="1"/>
          </p:cNvCxnSpPr>
          <p:nvPr/>
        </p:nvCxnSpPr>
        <p:spPr>
          <a:xfrm>
            <a:off x="7690215" y="2877171"/>
            <a:ext cx="1499779" cy="16547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196798" y="1719331"/>
            <a:ext cx="1423851" cy="5475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LRS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189993" y="2760820"/>
            <a:ext cx="1423851" cy="5475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LRS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3" idx="3"/>
            <a:endCxn id="46" idx="1"/>
          </p:cNvCxnSpPr>
          <p:nvPr/>
        </p:nvCxnSpPr>
        <p:spPr>
          <a:xfrm flipV="1">
            <a:off x="7690215" y="1993083"/>
            <a:ext cx="1506583" cy="8840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3" idx="3"/>
            <a:endCxn id="47" idx="1"/>
          </p:cNvCxnSpPr>
          <p:nvPr/>
        </p:nvCxnSpPr>
        <p:spPr>
          <a:xfrm>
            <a:off x="7690215" y="2877171"/>
            <a:ext cx="1499778" cy="15740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9389" y="6112042"/>
            <a:ext cx="706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mini LRS has a data model that is well suited for a relational database.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3" idx="1"/>
            <a:endCxn id="30" idx="3"/>
          </p:cNvCxnSpPr>
          <p:nvPr/>
        </p:nvCxnSpPr>
        <p:spPr>
          <a:xfrm flipH="1">
            <a:off x="5308421" y="2877171"/>
            <a:ext cx="957943" cy="10431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5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203" y="887635"/>
            <a:ext cx="9090923" cy="51136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940" y="304800"/>
            <a:ext cx="18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Launches by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346" y="6214783"/>
            <a:ext cx="408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Virtually all of this UI is a web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5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4133" y="745067"/>
            <a:ext cx="8686800" cy="53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Chucks "Maybe" view of </a:t>
            </a:r>
            <a:r>
              <a:rPr lang="en-US" dirty="0" err="1" smtClean="0"/>
              <a:t>OpenLRW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2126"/>
            <a:ext cx="6013269" cy="43835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/>
              <a:t>Tsugi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530113" y="2968609"/>
            <a:ext cx="1397726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30113" y="2184837"/>
            <a:ext cx="1397726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13351" y="4012579"/>
            <a:ext cx="1423851" cy="15629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LRW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34183" y="4874155"/>
            <a:ext cx="1182188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ODash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3927839" y="2472220"/>
            <a:ext cx="979987" cy="4669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33" idx="1"/>
          </p:cNvCxnSpPr>
          <p:nvPr/>
        </p:nvCxnSpPr>
        <p:spPr>
          <a:xfrm flipV="1">
            <a:off x="3927839" y="2968609"/>
            <a:ext cx="979987" cy="2873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23" idx="3"/>
          </p:cNvCxnSpPr>
          <p:nvPr/>
        </p:nvCxnSpPr>
        <p:spPr>
          <a:xfrm flipH="1">
            <a:off x="3927839" y="5161538"/>
            <a:ext cx="6106344" cy="5191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30113" y="5393327"/>
            <a:ext cx="1397726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52157" y="3724370"/>
            <a:ext cx="1397726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07826" y="2102718"/>
            <a:ext cx="1423851" cy="17317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</a:t>
            </a:r>
          </a:p>
          <a:p>
            <a:pPr algn="ctr"/>
            <a:r>
              <a:rPr lang="en-US" dirty="0" smtClean="0"/>
              <a:t>LRS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4" idx="3"/>
          </p:cNvCxnSpPr>
          <p:nvPr/>
        </p:nvCxnSpPr>
        <p:spPr>
          <a:xfrm>
            <a:off x="8961120" y="3677634"/>
            <a:ext cx="952228" cy="62150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913348" y="2570446"/>
            <a:ext cx="1423851" cy="5475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LRW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913348" y="3323779"/>
            <a:ext cx="1423851" cy="5475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LRW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24" idx="3"/>
            <a:endCxn id="46" idx="1"/>
          </p:cNvCxnSpPr>
          <p:nvPr/>
        </p:nvCxnSpPr>
        <p:spPr>
          <a:xfrm flipV="1">
            <a:off x="8961120" y="2844198"/>
            <a:ext cx="952228" cy="83343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3"/>
            <a:endCxn id="47" idx="1"/>
          </p:cNvCxnSpPr>
          <p:nvPr/>
        </p:nvCxnSpPr>
        <p:spPr>
          <a:xfrm flipV="1">
            <a:off x="8961120" y="3597531"/>
            <a:ext cx="952228" cy="801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537269" y="2811743"/>
            <a:ext cx="1423851" cy="17317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"Data Fixer"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33" idx="3"/>
            <a:endCxn id="24" idx="1"/>
          </p:cNvCxnSpPr>
          <p:nvPr/>
        </p:nvCxnSpPr>
        <p:spPr>
          <a:xfrm>
            <a:off x="6331677" y="2968609"/>
            <a:ext cx="1205592" cy="70902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37269" y="1782126"/>
            <a:ext cx="1397726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LTI Tool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658100" y="3903490"/>
            <a:ext cx="1182188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Viewer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2"/>
            <a:endCxn id="24" idx="0"/>
          </p:cNvCxnSpPr>
          <p:nvPr/>
        </p:nvCxnSpPr>
        <p:spPr>
          <a:xfrm>
            <a:off x="8236132" y="2356891"/>
            <a:ext cx="13063" cy="45485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52157" y="4480130"/>
            <a:ext cx="1397726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LTI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1"/>
            <a:endCxn id="43" idx="3"/>
          </p:cNvCxnSpPr>
          <p:nvPr/>
        </p:nvCxnSpPr>
        <p:spPr>
          <a:xfrm flipH="1">
            <a:off x="3949883" y="4190873"/>
            <a:ext cx="3708217" cy="5766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8" idx="1"/>
          </p:cNvCxnSpPr>
          <p:nvPr/>
        </p:nvCxnSpPr>
        <p:spPr>
          <a:xfrm>
            <a:off x="8961120" y="3677634"/>
            <a:ext cx="1073063" cy="1483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5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Chuck </a:t>
            </a:r>
            <a:r>
              <a:rPr lang="en-US" smtClean="0"/>
              <a:t>"Maybe" View </a:t>
            </a:r>
            <a:r>
              <a:rPr lang="en-US" smtClean="0"/>
              <a:t>of </a:t>
            </a:r>
            <a:r>
              <a:rPr lang="en-US" smtClean="0"/>
              <a:t>Sakai Analytics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6738" y="1690688"/>
            <a:ext cx="6013269" cy="3687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/>
              <a:t>Sakai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88651" y="2877171"/>
            <a:ext cx="1397726" cy="5747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8651" y="2093399"/>
            <a:ext cx="1397726" cy="5747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89994" y="3750499"/>
            <a:ext cx="1423851" cy="15629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LRS</a:t>
            </a:r>
          </a:p>
        </p:txBody>
      </p:sp>
      <p:sp>
        <p:nvSpPr>
          <p:cNvPr id="8" name="Rectangle 7"/>
          <p:cNvSpPr/>
          <p:nvPr/>
        </p:nvSpPr>
        <p:spPr>
          <a:xfrm>
            <a:off x="9310826" y="4612075"/>
            <a:ext cx="1182188" cy="574765"/>
          </a:xfrm>
          <a:prstGeom prst="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5286377" y="2380782"/>
            <a:ext cx="979987" cy="4669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33" idx="1"/>
          </p:cNvCxnSpPr>
          <p:nvPr/>
        </p:nvCxnSpPr>
        <p:spPr>
          <a:xfrm flipV="1">
            <a:off x="5286377" y="2877171"/>
            <a:ext cx="979987" cy="2873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23" idx="3"/>
          </p:cNvCxnSpPr>
          <p:nvPr/>
        </p:nvCxnSpPr>
        <p:spPr>
          <a:xfrm flipH="1" flipV="1">
            <a:off x="5286377" y="4708711"/>
            <a:ext cx="4024449" cy="1907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88651" y="4421328"/>
            <a:ext cx="1397726" cy="5747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10695" y="3632932"/>
            <a:ext cx="1397726" cy="574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266364" y="2011280"/>
            <a:ext cx="1423851" cy="17317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</a:t>
            </a:r>
          </a:p>
          <a:p>
            <a:pPr algn="ctr"/>
            <a:r>
              <a:rPr lang="en-US" dirty="0" smtClean="0"/>
              <a:t>LRS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3" idx="3"/>
            <a:endCxn id="9" idx="1"/>
          </p:cNvCxnSpPr>
          <p:nvPr/>
        </p:nvCxnSpPr>
        <p:spPr>
          <a:xfrm>
            <a:off x="7690215" y="2877171"/>
            <a:ext cx="1499779" cy="16547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196798" y="1719331"/>
            <a:ext cx="1423851" cy="5475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LRS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189993" y="2760820"/>
            <a:ext cx="1423851" cy="5475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LRS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3" idx="3"/>
            <a:endCxn id="46" idx="1"/>
          </p:cNvCxnSpPr>
          <p:nvPr/>
        </p:nvCxnSpPr>
        <p:spPr>
          <a:xfrm flipV="1">
            <a:off x="7690215" y="1993083"/>
            <a:ext cx="1506583" cy="8840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3" idx="3"/>
            <a:endCxn id="47" idx="1"/>
          </p:cNvCxnSpPr>
          <p:nvPr/>
        </p:nvCxnSpPr>
        <p:spPr>
          <a:xfrm>
            <a:off x="7690215" y="2877171"/>
            <a:ext cx="1499778" cy="15740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9389" y="6112042"/>
            <a:ext cx="706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mini LRS has a data model that is well suited for a relational database.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3" idx="1"/>
            <a:endCxn id="30" idx="3"/>
          </p:cNvCxnSpPr>
          <p:nvPr/>
        </p:nvCxnSpPr>
        <p:spPr>
          <a:xfrm flipH="1">
            <a:off x="5308421" y="2877171"/>
            <a:ext cx="957943" cy="10431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 err="1" smtClean="0"/>
              <a:t>Apereo</a:t>
            </a:r>
            <a:r>
              <a:rPr lang="en-US" dirty="0" smtClean="0"/>
              <a:t> View of Analytics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73828" y="1410788"/>
            <a:ext cx="1345474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Sakai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73828" y="2451462"/>
            <a:ext cx="1345474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Tsugi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73827" y="3492136"/>
            <a:ext cx="1345475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OpenCast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54091" y="1637212"/>
            <a:ext cx="1345474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OpenLRS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54091" y="2759166"/>
            <a:ext cx="1345474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OpenLRW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154091" y="3881120"/>
            <a:ext cx="1345474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Fixer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370420" y="3881120"/>
            <a:ext cx="1345474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OpenLRW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73826" y="4532811"/>
            <a:ext cx="1345475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Xerte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73825" y="5573486"/>
            <a:ext cx="1345475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OAE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54091" y="5003074"/>
            <a:ext cx="1345474" cy="7053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</a:t>
            </a:r>
          </a:p>
          <a:p>
            <a:pPr algn="ctr"/>
            <a:r>
              <a:rPr lang="en-US" dirty="0" smtClean="0"/>
              <a:t>Locker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4219302" y="1763485"/>
            <a:ext cx="2934789" cy="22642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 flipV="1">
            <a:off x="4219302" y="1989909"/>
            <a:ext cx="2934789" cy="81425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 flipV="1">
            <a:off x="4219302" y="1989909"/>
            <a:ext cx="2934789" cy="185492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7" idx="1"/>
          </p:cNvCxnSpPr>
          <p:nvPr/>
        </p:nvCxnSpPr>
        <p:spPr>
          <a:xfrm flipV="1">
            <a:off x="4219301" y="1989909"/>
            <a:ext cx="2934790" cy="2895599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7" idx="1"/>
          </p:cNvCxnSpPr>
          <p:nvPr/>
        </p:nvCxnSpPr>
        <p:spPr>
          <a:xfrm flipV="1">
            <a:off x="4219300" y="1989909"/>
            <a:ext cx="2934791" cy="393627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8" idx="1"/>
          </p:cNvCxnSpPr>
          <p:nvPr/>
        </p:nvCxnSpPr>
        <p:spPr>
          <a:xfrm>
            <a:off x="4219302" y="1763485"/>
            <a:ext cx="2934789" cy="1348378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9" idx="1"/>
          </p:cNvCxnSpPr>
          <p:nvPr/>
        </p:nvCxnSpPr>
        <p:spPr>
          <a:xfrm>
            <a:off x="4219302" y="1763485"/>
            <a:ext cx="2934789" cy="247033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3"/>
            <a:endCxn id="13" idx="1"/>
          </p:cNvCxnSpPr>
          <p:nvPr/>
        </p:nvCxnSpPr>
        <p:spPr>
          <a:xfrm>
            <a:off x="4219302" y="1763485"/>
            <a:ext cx="2934789" cy="359228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8" idx="1"/>
          </p:cNvCxnSpPr>
          <p:nvPr/>
        </p:nvCxnSpPr>
        <p:spPr>
          <a:xfrm>
            <a:off x="4219302" y="2804159"/>
            <a:ext cx="2934789" cy="30770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  <a:endCxn id="8" idx="1"/>
          </p:cNvCxnSpPr>
          <p:nvPr/>
        </p:nvCxnSpPr>
        <p:spPr>
          <a:xfrm flipV="1">
            <a:off x="4219302" y="3111863"/>
            <a:ext cx="2934789" cy="73297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8" idx="1"/>
          </p:cNvCxnSpPr>
          <p:nvPr/>
        </p:nvCxnSpPr>
        <p:spPr>
          <a:xfrm flipV="1">
            <a:off x="4219301" y="3111863"/>
            <a:ext cx="2934790" cy="1773645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8" idx="1"/>
          </p:cNvCxnSpPr>
          <p:nvPr/>
        </p:nvCxnSpPr>
        <p:spPr>
          <a:xfrm flipV="1">
            <a:off x="4219300" y="3111863"/>
            <a:ext cx="2934791" cy="281432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219300" y="4233817"/>
            <a:ext cx="2934791" cy="169236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  <a:endCxn id="9" idx="1"/>
          </p:cNvCxnSpPr>
          <p:nvPr/>
        </p:nvCxnSpPr>
        <p:spPr>
          <a:xfrm flipV="1">
            <a:off x="4219301" y="4233817"/>
            <a:ext cx="2934790" cy="651691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3"/>
            <a:endCxn id="13" idx="1"/>
          </p:cNvCxnSpPr>
          <p:nvPr/>
        </p:nvCxnSpPr>
        <p:spPr>
          <a:xfrm flipV="1">
            <a:off x="4219300" y="5355771"/>
            <a:ext cx="2934791" cy="5704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3"/>
            <a:endCxn id="13" idx="1"/>
          </p:cNvCxnSpPr>
          <p:nvPr/>
        </p:nvCxnSpPr>
        <p:spPr>
          <a:xfrm>
            <a:off x="4219302" y="2804159"/>
            <a:ext cx="2934789" cy="25516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3"/>
            <a:endCxn id="13" idx="1"/>
          </p:cNvCxnSpPr>
          <p:nvPr/>
        </p:nvCxnSpPr>
        <p:spPr>
          <a:xfrm>
            <a:off x="4219302" y="3844833"/>
            <a:ext cx="2934789" cy="1510938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3"/>
            <a:endCxn id="13" idx="1"/>
          </p:cNvCxnSpPr>
          <p:nvPr/>
        </p:nvCxnSpPr>
        <p:spPr>
          <a:xfrm>
            <a:off x="4219301" y="4885508"/>
            <a:ext cx="2934790" cy="470263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9" idx="3"/>
          </p:cNvCxnSpPr>
          <p:nvPr/>
        </p:nvCxnSpPr>
        <p:spPr>
          <a:xfrm flipH="1">
            <a:off x="8499565" y="4233817"/>
            <a:ext cx="870855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" idx="3"/>
            <a:endCxn id="9" idx="1"/>
          </p:cNvCxnSpPr>
          <p:nvPr/>
        </p:nvCxnSpPr>
        <p:spPr>
          <a:xfrm>
            <a:off x="4219302" y="2804159"/>
            <a:ext cx="2934789" cy="1429658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160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Why Apereo Analytics</vt:lpstr>
      <vt:lpstr>Canvas View of Analytics</vt:lpstr>
      <vt:lpstr>Sakai Current View of Analytics</vt:lpstr>
      <vt:lpstr>Tsugi View of Analytics</vt:lpstr>
      <vt:lpstr>PowerPoint Presentation</vt:lpstr>
      <vt:lpstr>PowerPoint Presentation</vt:lpstr>
      <vt:lpstr>Chucks "Maybe" view of OpenLRW</vt:lpstr>
      <vt:lpstr>Chuck "Maybe" View of Sakai Analytics</vt:lpstr>
      <vt:lpstr>Apereo View of Analytics</vt:lpstr>
      <vt:lpstr>Apereo will not take the easy path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15</cp:revision>
  <dcterms:created xsi:type="dcterms:W3CDTF">2018-05-08T12:14:34Z</dcterms:created>
  <dcterms:modified xsi:type="dcterms:W3CDTF">2018-05-09T07:40:28Z</dcterms:modified>
</cp:coreProperties>
</file>