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9"/>
    <p:restoredTop sz="94631"/>
  </p:normalViewPr>
  <p:slideViewPr>
    <p:cSldViewPr snapToGrid="0" snapToObjects="1">
      <p:cViewPr varScale="1">
        <p:scale>
          <a:sx n="88" d="100"/>
          <a:sy n="88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ugicloud.org/about/documentation/howto/classroom" TargetMode="External"/><Relationship Id="rId4" Type="http://schemas.openxmlformats.org/officeDocument/2006/relationships/hyperlink" Target="2018-05-Tsugi-Tech.pptx" TargetMode="External"/><Relationship Id="rId5" Type="http://schemas.openxmlformats.org/officeDocument/2006/relationships/hyperlink" Target="https://dev.tsugicloud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2018-05-Tsugi-Prezi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Charles Severance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Tsugi Introduction – </a:t>
            </a:r>
            <a:r>
              <a:rPr lang="en-US" dirty="0" smtClean="0">
                <a:hlinkClick r:id="rId2" action="ppaction://hlinkpres?slideindex=1&amp;slidetitle="/>
              </a:rPr>
              <a:t>Prezi-Style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Exercise 1 – Google Classroom</a:t>
            </a:r>
            <a:endParaRPr lang="en-US" dirty="0" smtClean="0"/>
          </a:p>
          <a:p>
            <a:r>
              <a:rPr lang="en-US" dirty="0" smtClean="0">
                <a:hlinkClick r:id="rId4" action="ppaction://hlinkpres?slideindex=1&amp;slidetitle="/>
              </a:rPr>
              <a:t>Inside Tsugi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Exercise 2 – </a:t>
            </a:r>
            <a:r>
              <a:rPr lang="en-US" dirty="0" err="1" smtClean="0">
                <a:hlinkClick r:id="rId5"/>
              </a:rPr>
              <a:t>Tsugi</a:t>
            </a:r>
            <a:r>
              <a:rPr lang="en-US" dirty="0" smtClean="0">
                <a:hlinkClick r:id="rId5"/>
              </a:rPr>
              <a:t> Admin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www.tsugi.org</a:t>
            </a:r>
            <a:endParaRPr lang="en-US" dirty="0" smtClean="0"/>
          </a:p>
          <a:p>
            <a:r>
              <a:rPr lang="en-US" dirty="0" err="1" smtClean="0"/>
              <a:t>www.tsugicloud.org</a:t>
            </a:r>
            <a:endParaRPr lang="en-US" dirty="0" smtClean="0"/>
          </a:p>
          <a:p>
            <a:r>
              <a:rPr lang="en-US" dirty="0" err="1" smtClean="0"/>
              <a:t>dev.tsugicloud.org</a:t>
            </a:r>
            <a:endParaRPr lang="en-US" dirty="0" smtClean="0"/>
          </a:p>
          <a:p>
            <a:r>
              <a:rPr lang="en-US" dirty="0" err="1" smtClean="0"/>
              <a:t>test.tsugicloud.org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8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LILI</vt:lpstr>
      <vt:lpstr>Outline</vt:lpstr>
      <vt:lpstr>Questions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Much To Say and Too Little Time</dc:title>
  <dc:creator>Severance, Charles</dc:creator>
  <cp:lastModifiedBy>Severance, Charles</cp:lastModifiedBy>
  <cp:revision>6</cp:revision>
  <dcterms:created xsi:type="dcterms:W3CDTF">2018-05-09T01:30:34Z</dcterms:created>
  <dcterms:modified xsi:type="dcterms:W3CDTF">2018-05-22T11:44:59Z</dcterms:modified>
</cp:coreProperties>
</file>