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4631"/>
  </p:normalViewPr>
  <p:slideViewPr>
    <p:cSldViewPr snapToGrid="0" snapToObjects="1">
      <p:cViewPr varScale="1">
        <p:scale>
          <a:sx n="98" d="100"/>
          <a:sy n="98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9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3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8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8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5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6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4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C13B4-8454-C24E-A899-B2EE9489946A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2BFE-8945-1841-835C-B42228E3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1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History and Future of LTI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Time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LTI 1.0 (no grades) May-2010</a:t>
            </a:r>
          </a:p>
          <a:p>
            <a:r>
              <a:rPr lang="en-US" dirty="0" smtClean="0"/>
              <a:t>LTI 1.1 (grades) March-2012</a:t>
            </a:r>
          </a:p>
          <a:p>
            <a:r>
              <a:rPr lang="en-US" dirty="0" smtClean="0"/>
              <a:t>LTI 2.0 (registration + profile) January-2014</a:t>
            </a:r>
          </a:p>
          <a:p>
            <a:r>
              <a:rPr lang="en-US" dirty="0" smtClean="0"/>
              <a:t>LTI 1.2 (hybrid) January-2015</a:t>
            </a:r>
          </a:p>
          <a:p>
            <a:r>
              <a:rPr lang="en-US" dirty="0" smtClean="0"/>
              <a:t>LTI 2.1 – Nearly done, but withdrawn Oct-2017</a:t>
            </a:r>
          </a:p>
          <a:p>
            <a:r>
              <a:rPr lang="en-US" dirty="0" smtClean="0"/>
              <a:t>LTI Advantage – Announced Oct-2017 </a:t>
            </a:r>
          </a:p>
          <a:p>
            <a:pPr lvl="1"/>
            <a:r>
              <a:rPr lang="en-US" dirty="0" smtClean="0"/>
              <a:t>LTI 1.3 + Membership + Gradebook - Nearly done January-2017</a:t>
            </a:r>
          </a:p>
          <a:p>
            <a:r>
              <a:rPr lang="en-US" dirty="0" smtClean="0"/>
              <a:t>Google / Microsoft Join LTI Working Group – February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68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History and Future of LTI</vt:lpstr>
      <vt:lpstr>Time Line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6</cp:revision>
  <dcterms:created xsi:type="dcterms:W3CDTF">2018-05-08T14:25:40Z</dcterms:created>
  <dcterms:modified xsi:type="dcterms:W3CDTF">2018-05-09T00:31:22Z</dcterms:modified>
</cp:coreProperties>
</file>