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0" r:id="rId2"/>
    <p:sldId id="273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8"/>
    <p:restoredTop sz="94631"/>
  </p:normalViewPr>
  <p:slideViewPr>
    <p:cSldViewPr snapToGrid="0" snapToObjects="1">
      <p:cViewPr varScale="1">
        <p:scale>
          <a:sx n="83" d="100"/>
          <a:sy n="83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228C7-F0C4-414E-AF98-A260A9CD08D2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DCF0D-F6EB-2D45-875F-4666ED34D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2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8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3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7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5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AB060-9515-9E44-BFFA-7D74DC5C1298}" type="datetimeFigureOut">
              <a:rPr lang="en-US" smtClean="0"/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0628-73F1-0645-BD4A-192CB0EE3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3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Marketing Tour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930" y="0"/>
            <a:ext cx="10169658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03"/>
          <a:stretch/>
        </p:blipFill>
        <p:spPr>
          <a:xfrm>
            <a:off x="3637948" y="2140085"/>
            <a:ext cx="8554052" cy="44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0"/>
            <a:ext cx="11898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12" y="404990"/>
            <a:ext cx="5851173" cy="572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Tsugi Marketing Tour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27</cp:revision>
  <dcterms:created xsi:type="dcterms:W3CDTF">2018-05-08T09:07:07Z</dcterms:created>
  <dcterms:modified xsi:type="dcterms:W3CDTF">2018-06-03T11:19:46Z</dcterms:modified>
</cp:coreProperties>
</file>