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3"/>
    <p:restoredTop sz="94631"/>
  </p:normalViewPr>
  <p:slideViewPr>
    <p:cSldViewPr snapToGrid="0" snapToObjects="1">
      <p:cViewPr varScale="1">
        <p:scale>
          <a:sx n="66" d="100"/>
          <a:sy n="66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6B8A3-6552-4448-A1EF-9270CFABB55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F4D43-DB4D-F44B-AB60-CA64D9996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8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9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93EE-DE6B-2E41-A424-8F807D4E7230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6DC5-5DD1-A740-8CE3-53026EC53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sugicloud.org/about/documentation/howto/classroom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s://dev.tsugicloud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2018-05-Tsugi-Prezi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Tsugi</a:t>
            </a:r>
            <a:r>
              <a:rPr lang="en-US" dirty="0" smtClean="0"/>
              <a:t> Learning Tool Application Development Environment and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Charles </a:t>
            </a:r>
            <a:r>
              <a:rPr lang="en-US" dirty="0" smtClean="0"/>
              <a:t>Severance</a:t>
            </a:r>
          </a:p>
          <a:p>
            <a:r>
              <a:rPr lang="en-US" dirty="0" smtClean="0"/>
              <a:t>University of Michigan School of Information</a:t>
            </a:r>
          </a:p>
          <a:p>
            <a:r>
              <a:rPr lang="en-US" dirty="0" err="1" smtClean="0"/>
              <a:t>csev@umich.edu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23" y="5336783"/>
            <a:ext cx="3496740" cy="13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pres?slideindex=1&amp;slidetitle="/>
              </a:rPr>
              <a:t>Tsugi Introduction – Prezi-Style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Exercise 1 – Google Classroom</a:t>
            </a:r>
            <a:endParaRPr lang="en-US" dirty="0" smtClean="0"/>
          </a:p>
          <a:p>
            <a:r>
              <a:rPr lang="en-US" dirty="0" smtClean="0">
                <a:hlinkClick r:id="rId4" action="ppaction://hlinkpres?slideindex=1&amp;slidetitle="/>
              </a:rPr>
              <a:t>Inside Tsugi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Exercise 2 – </a:t>
            </a:r>
            <a:r>
              <a:rPr lang="en-US" dirty="0" err="1" smtClean="0">
                <a:hlinkClick r:id="rId5"/>
              </a:rPr>
              <a:t>Tsugi</a:t>
            </a:r>
            <a:r>
              <a:rPr lang="en-US" dirty="0" smtClean="0">
                <a:hlinkClick r:id="rId5"/>
              </a:rPr>
              <a:t> Admin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www.tsugi.org</a:t>
            </a:r>
            <a:endParaRPr lang="en-US" dirty="0" smtClean="0"/>
          </a:p>
          <a:p>
            <a:r>
              <a:rPr lang="en-US" dirty="0" err="1" smtClean="0"/>
              <a:t>www.tsugicloud.org</a:t>
            </a:r>
            <a:endParaRPr lang="en-US" dirty="0" smtClean="0"/>
          </a:p>
          <a:p>
            <a:r>
              <a:rPr lang="en-US" dirty="0" err="1" smtClean="0"/>
              <a:t>dev.tsugicloud.org</a:t>
            </a:r>
            <a:endParaRPr lang="en-US" dirty="0" smtClean="0"/>
          </a:p>
          <a:p>
            <a:r>
              <a:rPr lang="en-US" dirty="0" err="1" smtClean="0"/>
              <a:t>test.tsugicloud.org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23" y="5336783"/>
            <a:ext cx="3496740" cy="13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The Tsugi Learning Tool Application Development Environment and Store</vt:lpstr>
      <vt:lpstr>Outline</vt:lpstr>
      <vt:lpstr>Questions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 Much To Say and Too Little Time</dc:title>
  <dc:creator>Severance, Charles</dc:creator>
  <cp:lastModifiedBy>Severance, Charles</cp:lastModifiedBy>
  <cp:revision>8</cp:revision>
  <dcterms:created xsi:type="dcterms:W3CDTF">2018-05-09T01:30:34Z</dcterms:created>
  <dcterms:modified xsi:type="dcterms:W3CDTF">2018-05-22T18:34:22Z</dcterms:modified>
</cp:coreProperties>
</file>