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6"/>
  </p:notesMasterIdLst>
  <p:sldIdLst>
    <p:sldId id="256" r:id="rId2"/>
    <p:sldId id="267" r:id="rId3"/>
    <p:sldId id="257" r:id="rId4"/>
    <p:sldId id="261" r:id="rId5"/>
    <p:sldId id="258" r:id="rId6"/>
    <p:sldId id="264" r:id="rId7"/>
    <p:sldId id="265" r:id="rId8"/>
    <p:sldId id="266" r:id="rId9"/>
    <p:sldId id="263" r:id="rId10"/>
    <p:sldId id="262" r:id="rId11"/>
    <p:sldId id="260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5"/>
    <p:restoredTop sz="94669"/>
  </p:normalViewPr>
  <p:slideViewPr>
    <p:cSldViewPr snapToGrid="0" snapToObjects="1">
      <p:cViewPr varScale="1">
        <p:scale>
          <a:sx n="64" d="100"/>
          <a:sy n="64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A3EF-2CA3-194A-BED0-19E0ABC17BD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072DA-66EF-9949-9153-D0F9490C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B7EF-4CDE-0D4D-A431-ACAE306A523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C757-C05F-D641-9227-3AF5383D7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B7EF-4CDE-0D4D-A431-ACAE306A5238}" type="datetimeFigureOut">
              <a:rPr lang="en-US" smtClean="0"/>
              <a:pPr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C757-C05F-D641-9227-3AF5383D7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Improving Standards and Integration in Sakai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Charles R Severance</a:t>
            </a:r>
          </a:p>
          <a:p>
            <a:r>
              <a:rPr lang="en-US" dirty="0" smtClean="0"/>
              <a:t>University of Michigan, School of Information</a:t>
            </a:r>
          </a:p>
          <a:p>
            <a:r>
              <a:rPr lang="en-US" dirty="0" smtClean="0"/>
              <a:t>Sakai Virtual Conference 2017</a:t>
            </a:r>
          </a:p>
        </p:txBody>
      </p:sp>
    </p:spTree>
    <p:extLst>
      <p:ext uri="{BB962C8B-B14F-4D97-AF65-F5344CB8AC3E}">
        <p14:creationId xmlns:p14="http://schemas.microsoft.com/office/powerpoint/2010/main" val="128286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49661"/>
            <a:ext cx="9905924" cy="59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for Sakai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Content Item in the Assignments</a:t>
            </a:r>
          </a:p>
          <a:p>
            <a:r>
              <a:rPr lang="en-US" dirty="0" smtClean="0"/>
              <a:t>IMS Advantage:</a:t>
            </a:r>
          </a:p>
          <a:p>
            <a:pPr lvl="1"/>
            <a:r>
              <a:rPr lang="en-US" dirty="0" smtClean="0"/>
              <a:t>IMS Membership Service</a:t>
            </a:r>
          </a:p>
          <a:p>
            <a:pPr lvl="1"/>
            <a:r>
              <a:rPr lang="en-US" dirty="0" smtClean="0"/>
              <a:t>IMS Gradebook Service</a:t>
            </a:r>
          </a:p>
          <a:p>
            <a:pPr lvl="1"/>
            <a:r>
              <a:rPr lang="en-US" dirty="0" smtClean="0"/>
              <a:t>LTI 1.3 – JWTs for launch and OAuth 2.0 for services</a:t>
            </a:r>
          </a:p>
        </p:txBody>
      </p:sp>
    </p:spTree>
    <p:extLst>
      <p:ext uri="{BB962C8B-B14F-4D97-AF65-F5344CB8AC3E}">
        <p14:creationId xmlns:p14="http://schemas.microsoft.com/office/powerpoint/2010/main" val="99142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 from LTI 2.x  (Unofficial)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Sakai 12 is re-certified with LTI 2.0</a:t>
            </a:r>
          </a:p>
          <a:p>
            <a:pPr lvl="1"/>
            <a:r>
              <a:rPr lang="en-US" dirty="0" smtClean="0"/>
              <a:t>Blackboard also passed certification</a:t>
            </a:r>
          </a:p>
          <a:p>
            <a:pPr lvl="1"/>
            <a:r>
              <a:rPr lang="en-US" dirty="0" smtClean="0"/>
              <a:t>Canvas has 85% of LTI 2.0 but is not certified</a:t>
            </a:r>
          </a:p>
          <a:p>
            <a:r>
              <a:rPr lang="en-US" dirty="0" smtClean="0"/>
              <a:t>LTI 2.1</a:t>
            </a:r>
          </a:p>
          <a:p>
            <a:pPr lvl="1"/>
            <a:r>
              <a:rPr lang="en-US" dirty="0" smtClean="0"/>
              <a:t>Sakai has 80% done – not certified</a:t>
            </a:r>
          </a:p>
          <a:p>
            <a:pPr lvl="1"/>
            <a:r>
              <a:rPr lang="en-US" dirty="0" smtClean="0"/>
              <a:t>Canvas has 90% done – not certified</a:t>
            </a:r>
          </a:p>
          <a:p>
            <a:pPr lvl="1"/>
            <a:r>
              <a:rPr lang="en-US" dirty="0" smtClean="0"/>
              <a:t>Is no longer being pushed forward</a:t>
            </a:r>
          </a:p>
          <a:p>
            <a:r>
              <a:rPr lang="en-US" dirty="0" smtClean="0"/>
              <a:t>LTI Advantage is the new plan</a:t>
            </a:r>
          </a:p>
          <a:p>
            <a:pPr lvl="1"/>
            <a:r>
              <a:rPr lang="en-US" dirty="0" smtClean="0"/>
              <a:t>LTI 1.3 – JWTs and OAuth 2.0</a:t>
            </a:r>
          </a:p>
          <a:p>
            <a:pPr lvl="1"/>
            <a:r>
              <a:rPr lang="en-US" dirty="0" smtClean="0"/>
              <a:t>Gradebook and Membership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9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Blackboard </a:t>
            </a:r>
          </a:p>
          <a:p>
            <a:pPr lvl="1"/>
            <a:r>
              <a:rPr lang="en-US" dirty="0" smtClean="0"/>
              <a:t>Complete: LTI 1.1, LTI 2.0</a:t>
            </a:r>
          </a:p>
          <a:p>
            <a:pPr lvl="1"/>
            <a:r>
              <a:rPr lang="en-US" dirty="0" smtClean="0"/>
              <a:t>In Progress: Content Item and Membership</a:t>
            </a:r>
          </a:p>
          <a:p>
            <a:r>
              <a:rPr lang="en-US" dirty="0" smtClean="0"/>
              <a:t>D2L</a:t>
            </a:r>
          </a:p>
          <a:p>
            <a:pPr lvl="1"/>
            <a:r>
              <a:rPr lang="en-US" dirty="0" smtClean="0"/>
              <a:t>Complete: LTI 1.1, Content Item</a:t>
            </a:r>
          </a:p>
          <a:p>
            <a:pPr lvl="1"/>
            <a:r>
              <a:rPr lang="en-US" dirty="0" smtClean="0"/>
              <a:t>In Progress: Membership and Gradebook</a:t>
            </a:r>
          </a:p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Complete: LTI 1.1, Content Item</a:t>
            </a:r>
          </a:p>
          <a:p>
            <a:pPr lvl="1"/>
            <a:r>
              <a:rPr lang="en-US" dirty="0" smtClean="0"/>
              <a:t>Stalled: LTI 2.0, LTI 2.1</a:t>
            </a:r>
          </a:p>
          <a:p>
            <a:pPr lvl="1"/>
            <a:r>
              <a:rPr lang="en-US" dirty="0" smtClean="0"/>
              <a:t>Prototyping: LTI 1.3</a:t>
            </a:r>
          </a:p>
          <a:p>
            <a:r>
              <a:rPr lang="en-US" dirty="0" smtClean="0"/>
              <a:t>Moodle</a:t>
            </a:r>
          </a:p>
          <a:p>
            <a:pPr lvl="1"/>
            <a:r>
              <a:rPr lang="en-US" dirty="0" smtClean="0"/>
              <a:t>Complete: LTI 1.1, LTI 2.0, Content Item</a:t>
            </a:r>
          </a:p>
          <a:p>
            <a:pPr lvl="1"/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7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" r="437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dirty="0"/>
              <a:t>Sakai 12 LTI Content Item is much smoother</a:t>
            </a:r>
          </a:p>
          <a:p>
            <a:r>
              <a:rPr lang="en-US" dirty="0"/>
              <a:t>LTI </a:t>
            </a:r>
            <a:r>
              <a:rPr lang="en-US"/>
              <a:t>Advantage will </a:t>
            </a:r>
            <a:r>
              <a:rPr lang="en-US" dirty="0"/>
              <a:t>be 2-3 months of work</a:t>
            </a:r>
          </a:p>
        </p:txBody>
      </p:sp>
    </p:spTree>
    <p:extLst>
      <p:ext uri="{BB962C8B-B14F-4D97-AF65-F5344CB8AC3E}">
        <p14:creationId xmlns:p14="http://schemas.microsoft.com/office/powerpoint/2010/main" val="19435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detail fixes in Sakai 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22"/>
          <a:stretch/>
        </p:blipFill>
        <p:spPr>
          <a:xfrm>
            <a:off x="1126119" y="1690688"/>
            <a:ext cx="4694109" cy="4451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8"/>
          <a:stretch/>
        </p:blipFill>
        <p:spPr>
          <a:xfrm>
            <a:off x="6487885" y="1690688"/>
            <a:ext cx="4694109" cy="37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Sakai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Content Item in the Rich Text Editor</a:t>
            </a:r>
          </a:p>
          <a:p>
            <a:r>
              <a:rPr lang="en-US" dirty="0" smtClean="0"/>
              <a:t>Simpler Workflow of Content Item in Lessons (two fewer clicks)</a:t>
            </a:r>
          </a:p>
          <a:p>
            <a:r>
              <a:rPr lang="en-US" dirty="0" smtClean="0"/>
              <a:t>Improved Configuration – Sanity Check</a:t>
            </a:r>
          </a:p>
        </p:txBody>
      </p:sp>
    </p:spTree>
    <p:extLst>
      <p:ext uri="{BB962C8B-B14F-4D97-AF65-F5344CB8AC3E}">
        <p14:creationId xmlns:p14="http://schemas.microsoft.com/office/powerpoint/2010/main" val="21335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on nightly as admin and add an LTI 1.x tool</a:t>
            </a:r>
          </a:p>
          <a:p>
            <a:pPr lvl="1"/>
            <a:r>
              <a:rPr lang="en-US" dirty="0"/>
              <a:t>URL: https://</a:t>
            </a:r>
            <a:r>
              <a:rPr lang="en-US" dirty="0" err="1"/>
              <a:t>www.tsugicloud.org</a:t>
            </a:r>
            <a:r>
              <a:rPr lang="en-US" dirty="0"/>
              <a:t>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lti</a:t>
            </a:r>
            <a:r>
              <a:rPr lang="en-US" dirty="0"/>
              <a:t>/store/ </a:t>
            </a:r>
            <a:endParaRPr lang="en-US" dirty="0" smtClean="0"/>
          </a:p>
          <a:p>
            <a:pPr lvl="1"/>
            <a:r>
              <a:rPr lang="en-US" dirty="0" smtClean="0"/>
              <a:t>Key: 12345</a:t>
            </a:r>
          </a:p>
          <a:p>
            <a:pPr lvl="1"/>
            <a:r>
              <a:rPr lang="en-US" dirty="0" smtClean="0"/>
              <a:t>Secret: secret</a:t>
            </a:r>
          </a:p>
          <a:p>
            <a:pPr lvl="1"/>
            <a:r>
              <a:rPr lang="en-US" dirty="0" smtClean="0"/>
              <a:t>Tick "Allow tool to configure itself"</a:t>
            </a:r>
          </a:p>
          <a:p>
            <a:pPr lvl="1"/>
            <a:r>
              <a:rPr lang="en-US" dirty="0" smtClean="0"/>
              <a:t>Tick "Allow tool to be used from the rich text editor"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978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4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22182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244114" y="1320800"/>
            <a:ext cx="391886" cy="1640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12192000" cy="58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1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49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1543" y="4499429"/>
            <a:ext cx="547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Don't test click here which editing – you will edit the link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38286" y="3947886"/>
            <a:ext cx="2046514" cy="6676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0"/>
            <a:ext cx="1143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299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Improving Standards and Integration in Sakai 12</vt:lpstr>
      <vt:lpstr>Lots of detail fixes in Sakai 12</vt:lpstr>
      <vt:lpstr>New Features in Sakai 12</vt:lpstr>
      <vt:lpstr>To 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for Sakai Standards</vt:lpstr>
      <vt:lpstr>Step back from LTI 2.x  (Unofficial)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Standards and Integration in Sakai 12</dc:title>
  <dc:creator>Charles Severance</dc:creator>
  <cp:lastModifiedBy>Charles Severance</cp:lastModifiedBy>
  <cp:revision>9</cp:revision>
  <dcterms:created xsi:type="dcterms:W3CDTF">2017-11-14T01:24:48Z</dcterms:created>
  <dcterms:modified xsi:type="dcterms:W3CDTF">2017-11-14T02:12:36Z</dcterms:modified>
</cp:coreProperties>
</file>