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8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Forty Years of Sakai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Sakai PMC Chair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Forty Years of Sakai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29</cp:revision>
  <dcterms:created xsi:type="dcterms:W3CDTF">2023-07-04T15:19:46Z</dcterms:created>
  <dcterms:modified xsi:type="dcterms:W3CDTF">2023-07-14T14:07:44Z</dcterms:modified>
</cp:coreProperties>
</file>